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7" r:id="rId3"/>
    <p:sldId id="292" r:id="rId4"/>
    <p:sldId id="275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59" r:id="rId15"/>
    <p:sldId id="294" r:id="rId16"/>
    <p:sldId id="261" r:id="rId17"/>
    <p:sldId id="296" r:id="rId18"/>
    <p:sldId id="339" r:id="rId19"/>
    <p:sldId id="340" r:id="rId20"/>
    <p:sldId id="314" r:id="rId21"/>
    <p:sldId id="341" r:id="rId22"/>
    <p:sldId id="342" r:id="rId23"/>
    <p:sldId id="343" r:id="rId24"/>
    <p:sldId id="344" r:id="rId25"/>
    <p:sldId id="345" r:id="rId26"/>
    <p:sldId id="346" r:id="rId27"/>
    <p:sldId id="348" r:id="rId28"/>
    <p:sldId id="347" r:id="rId29"/>
    <p:sldId id="349" r:id="rId30"/>
    <p:sldId id="350" r:id="rId31"/>
    <p:sldId id="274" r:id="rId32"/>
    <p:sldId id="257" r:id="rId33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AFBC1"/>
    <a:srgbClr val="FFFF66"/>
    <a:srgbClr val="FFFF99"/>
    <a:srgbClr val="FF0000"/>
    <a:srgbClr val="FBCFAB"/>
    <a:srgbClr val="FF6600"/>
    <a:srgbClr val="F8A764"/>
    <a:srgbClr val="F9B47B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 varScale="1">
        <p:scale>
          <a:sx n="105" d="100"/>
          <a:sy n="105" d="100"/>
        </p:scale>
        <p:origin x="126" y="34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037EE-911F-44E7-8BF2-04B7EB4674EE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2858E-EDAE-486A-99E2-ED4D62CC6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9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A66C-2BB5-4EB5-A7A3-60ECDF7FBBC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A66C-2BB5-4EB5-A7A3-60ECDF7FBBC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2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A66C-2BB5-4EB5-A7A3-60ECDF7FBB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4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A66C-2BB5-4EB5-A7A3-60ECDF7FBB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83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A66C-2BB5-4EB5-A7A3-60ECDF7FBBC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0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A66C-2BB5-4EB5-A7A3-60ECDF7FBBC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56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A66C-2BB5-4EB5-A7A3-60ECDF7FBBC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0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A66C-2BB5-4EB5-A7A3-60ECDF7FBBC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9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A66C-2BB5-4EB5-A7A3-60ECDF7FBBC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4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AFBC1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6098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A9906-34B4-4084-83D6-311F5FC745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9D54F-ADE0-4A5E-A901-513658F142E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-318401" y="-238844"/>
            <a:ext cx="9780801" cy="6336705"/>
            <a:chOff x="-324544" y="-310853"/>
            <a:chExt cx="9780801" cy="6336705"/>
          </a:xfrm>
        </p:grpSpPr>
        <p:grpSp>
          <p:nvGrpSpPr>
            <p:cNvPr id="18" name="Группа 17"/>
            <p:cNvGrpSpPr/>
            <p:nvPr userDrawn="1"/>
          </p:nvGrpSpPr>
          <p:grpSpPr>
            <a:xfrm>
              <a:off x="91979" y="-310853"/>
              <a:ext cx="8800501" cy="1008114"/>
              <a:chOff x="358060" y="-382860"/>
              <a:chExt cx="8355872" cy="1169578"/>
            </a:xfrm>
          </p:grpSpPr>
          <p:pic>
            <p:nvPicPr>
              <p:cNvPr id="13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94364" y="1"/>
                <a:ext cx="1549644" cy="786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4462516" y="-382860"/>
                <a:ext cx="1549644" cy="842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58060" y="-5554"/>
                <a:ext cx="1549644" cy="792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1726212" y="-382860"/>
                <a:ext cx="1549644" cy="842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868144" y="-22820"/>
                <a:ext cx="1549644" cy="809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7164288" y="-382859"/>
                <a:ext cx="1549644" cy="842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Группа 41"/>
            <p:cNvGrpSpPr/>
            <p:nvPr userDrawn="1"/>
          </p:nvGrpSpPr>
          <p:grpSpPr>
            <a:xfrm rot="16200000" flipH="1" flipV="1">
              <a:off x="6017426" y="2276169"/>
              <a:ext cx="5809830" cy="1067833"/>
              <a:chOff x="358060" y="-454868"/>
              <a:chExt cx="8355872" cy="1517723"/>
            </a:xfrm>
          </p:grpSpPr>
          <p:pic>
            <p:nvPicPr>
              <p:cNvPr id="43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94364" y="0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4462516" y="-437603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58060" y="-5555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1726212" y="-454868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868144" y="-131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7164288" y="-454868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Группа 48"/>
            <p:cNvGrpSpPr/>
            <p:nvPr userDrawn="1"/>
          </p:nvGrpSpPr>
          <p:grpSpPr>
            <a:xfrm rot="5400000" flipV="1">
              <a:off x="-2695542" y="2276171"/>
              <a:ext cx="5809830" cy="1067833"/>
              <a:chOff x="358060" y="-454868"/>
              <a:chExt cx="8355872" cy="1517723"/>
            </a:xfrm>
          </p:grpSpPr>
          <p:pic>
            <p:nvPicPr>
              <p:cNvPr id="50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94364" y="0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4462516" y="-437603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58060" y="-5555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1726212" y="-454868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868144" y="-131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7164288" y="-454868"/>
                <a:ext cx="1549644" cy="1062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" name="Группа 55"/>
            <p:cNvGrpSpPr/>
            <p:nvPr userDrawn="1"/>
          </p:nvGrpSpPr>
          <p:grpSpPr>
            <a:xfrm flipV="1">
              <a:off x="107504" y="5017738"/>
              <a:ext cx="8800501" cy="1008114"/>
              <a:chOff x="358060" y="-382860"/>
              <a:chExt cx="8355872" cy="1169578"/>
            </a:xfrm>
          </p:grpSpPr>
          <p:pic>
            <p:nvPicPr>
              <p:cNvPr id="57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94364" y="1"/>
                <a:ext cx="1549644" cy="786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4462516" y="-382860"/>
                <a:ext cx="1549644" cy="842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58060" y="-5554"/>
                <a:ext cx="1549644" cy="792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1726212" y="-382860"/>
                <a:ext cx="1549644" cy="842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868144" y="-22820"/>
                <a:ext cx="1549644" cy="809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naklejka.ru/image/cache/data/productimage/8989_0-250x250.png"/>
              <p:cNvPicPr>
                <a:picLocks noChangeAspect="1" noChangeArrowheads="1"/>
              </p:cNvPicPr>
              <p:nvPr userDrawn="1"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7164288" y="-382860"/>
                <a:ext cx="1549644" cy="842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Прямоугольник 35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65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3.xml"/><Relationship Id="rId7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t.uz/images/news_img/full/1446184496_778.jpg" TargetMode="External"/><Relationship Id="rId13" Type="http://schemas.openxmlformats.org/officeDocument/2006/relationships/hyperlink" Target="https://ozon-st.cdn.ngenix.net/multimedia/1021559077.jpg" TargetMode="External"/><Relationship Id="rId18" Type="http://schemas.openxmlformats.org/officeDocument/2006/relationships/hyperlink" Target="https://www.artshop-rus.com/upload/iblock/8e0/8e0724517815c5eeb64aea52e25ca73b.JPG" TargetMode="External"/><Relationship Id="rId3" Type="http://schemas.openxmlformats.org/officeDocument/2006/relationships/hyperlink" Target="http://www.playcast.ru/uploads/2017/02/19/21711312.png" TargetMode="External"/><Relationship Id="rId21" Type="http://schemas.openxmlformats.org/officeDocument/2006/relationships/hyperlink" Target="http://igrobukvoteka-shop.ru/uploads/product/307900/307957/307957.jpg" TargetMode="External"/><Relationship Id="rId7" Type="http://schemas.openxmlformats.org/officeDocument/2006/relationships/hyperlink" Target="http://www.vectorgeek.com/uploads/1/4/5/7/14574124/1276729.png" TargetMode="External"/><Relationship Id="rId12" Type="http://schemas.openxmlformats.org/officeDocument/2006/relationships/hyperlink" Target="https://cdn.book24.ru/v2/ITD000000000581309/COVER/cover3d1__w600.jpg" TargetMode="External"/><Relationship Id="rId17" Type="http://schemas.openxmlformats.org/officeDocument/2006/relationships/hyperlink" Target="http://irenabatik.ru/wp-content/uploads/2015/03/25.jpg" TargetMode="External"/><Relationship Id="rId2" Type="http://schemas.openxmlformats.org/officeDocument/2006/relationships/hyperlink" Target="https://naklejka.ru/image/cache/data/productimage/8989_0-250x250.png" TargetMode="External"/><Relationship Id="rId16" Type="http://schemas.openxmlformats.org/officeDocument/2006/relationships/hyperlink" Target="https://nsportal.ru/detskiy-sad/razvitie-rechi/2015/08/27/zagadki-o-narodnyh-promyslah" TargetMode="External"/><Relationship Id="rId20" Type="http://schemas.openxmlformats.org/officeDocument/2006/relationships/hyperlink" Target="https://ds04.infourok.ru/uploads/ex/0cb9/00096f10-8dcd3c74/hello_html_cf97f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24smi.org/public/media/resize/660x-/person/2017/12/21/drbmop3udvfj-ivan-durak.jpg" TargetMode="External"/><Relationship Id="rId11" Type="http://schemas.openxmlformats.org/officeDocument/2006/relationships/hyperlink" Target="http://www.kkdb.ru/marafon/gallery/448.jpg" TargetMode="External"/><Relationship Id="rId24" Type="http://schemas.openxmlformats.org/officeDocument/2006/relationships/image" Target="../media/image30.png"/><Relationship Id="rId5" Type="http://schemas.openxmlformats.org/officeDocument/2006/relationships/hyperlink" Target="http://berezka17kirishi.ru/wp-content/uploads/2017/03/1094556_ivan-carevich-klipart.jpg.png" TargetMode="External"/><Relationship Id="rId15" Type="http://schemas.openxmlformats.org/officeDocument/2006/relationships/hyperlink" Target="http://ean13.org/pictures/Goods/9785993015781.JPEG" TargetMode="External"/><Relationship Id="rId23" Type="http://schemas.openxmlformats.org/officeDocument/2006/relationships/slide" Target="slide2.xml"/><Relationship Id="rId10" Type="http://schemas.openxmlformats.org/officeDocument/2006/relationships/hyperlink" Target="https://butuzam.ru/images/product/27879-513.jpg" TargetMode="External"/><Relationship Id="rId19" Type="http://schemas.openxmlformats.org/officeDocument/2006/relationships/hyperlink" Target="http://www1.abscollection.ru/img/products/50466-panno-355h235-s-hohlomskoj-rospisju-ot-russian-st.jpg" TargetMode="External"/><Relationship Id="rId4" Type="http://schemas.openxmlformats.org/officeDocument/2006/relationships/hyperlink" Target="http://www.owtatown.com/images/5907bbf9ae27b.jpg" TargetMode="External"/><Relationship Id="rId9" Type="http://schemas.openxmlformats.org/officeDocument/2006/relationships/hyperlink" Target="http://printonic.ru/uploads/images/2016/02/22/img_56cad9952f8b4.jpg" TargetMode="External"/><Relationship Id="rId14" Type="http://schemas.openxmlformats.org/officeDocument/2006/relationships/hyperlink" Target="https://img1.wbstatic.net/large/new/4680000/4681081-1.jpg" TargetMode="External"/><Relationship Id="rId22" Type="http://schemas.openxmlformats.org/officeDocument/2006/relationships/hyperlink" Target="https://mmedia.ozone.ru/multimedia/102249213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A3270F3-A655-434D-BF31-3F1CBF99D9B5}"/>
              </a:ext>
            </a:extLst>
          </p:cNvPr>
          <p:cNvGrpSpPr/>
          <p:nvPr/>
        </p:nvGrpSpPr>
        <p:grpSpPr>
          <a:xfrm>
            <a:off x="3210776" y="2227303"/>
            <a:ext cx="2748439" cy="1775515"/>
            <a:chOff x="3210776" y="2227303"/>
            <a:chExt cx="2748439" cy="1775515"/>
          </a:xfrm>
        </p:grpSpPr>
        <p:pic>
          <p:nvPicPr>
            <p:cNvPr id="4" name="Picture 2" descr="http://www.owtatown.com/images/5907bbf9ae27b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1123302">
              <a:off x="4616254" y="2227303"/>
              <a:ext cx="1342961" cy="1775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playcast.ru/uploads/2017/02/19/21711312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776" y="2316828"/>
              <a:ext cx="1169680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Управляющая кнопка: документ 1">
            <a:hlinkClick r:id="rId4" action="ppaction://hlinksldjump" highlightClick="1"/>
          </p:cNvPr>
          <p:cNvSpPr/>
          <p:nvPr/>
        </p:nvSpPr>
        <p:spPr>
          <a:xfrm>
            <a:off x="467544" y="4801716"/>
            <a:ext cx="360040" cy="464635"/>
          </a:xfrm>
          <a:prstGeom prst="actionButtonDocument">
            <a:avLst/>
          </a:prstGeom>
          <a:solidFill>
            <a:srgbClr val="C00000"/>
          </a:solidFill>
          <a:ln w="127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3" name="Стрелка вправо с вырезом 2">
            <a:hlinkClick r:id="" action="ppaction://hlinkshowjump?jump=nextslide"/>
          </p:cNvPr>
          <p:cNvSpPr/>
          <p:nvPr/>
        </p:nvSpPr>
        <p:spPr>
          <a:xfrm>
            <a:off x="8172400" y="4985153"/>
            <a:ext cx="515030" cy="320619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623BF4-4D23-47F0-9C68-9D105827B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40" y="1540891"/>
            <a:ext cx="8096190" cy="8108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D26C5B-E2F2-4FDD-82C7-664563A82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491" y="466313"/>
            <a:ext cx="6011177" cy="829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A090DA-44BF-44D6-964F-648C4EF7C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429" y="4201208"/>
            <a:ext cx="487112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74"/>
          <p:cNvGrpSpPr/>
          <p:nvPr/>
        </p:nvGrpSpPr>
        <p:grpSpPr>
          <a:xfrm>
            <a:off x="3679025" y="333375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Прямоугольник 14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Группа 74"/>
          <p:cNvGrpSpPr/>
          <p:nvPr/>
        </p:nvGrpSpPr>
        <p:grpSpPr>
          <a:xfrm>
            <a:off x="4036215" y="297656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8" name="Прямоугольник 37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Группа 74"/>
          <p:cNvGrpSpPr/>
          <p:nvPr/>
        </p:nvGrpSpPr>
        <p:grpSpPr>
          <a:xfrm>
            <a:off x="4036215" y="2619373"/>
            <a:ext cx="1785950" cy="357190"/>
            <a:chOff x="3786182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9" name="Прямоугольник 48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Группа 74"/>
          <p:cNvGrpSpPr/>
          <p:nvPr/>
        </p:nvGrpSpPr>
        <p:grpSpPr>
          <a:xfrm>
            <a:off x="2607455" y="226218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0" name="Прямоугольник 59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0" name="Группа 74"/>
          <p:cNvGrpSpPr/>
          <p:nvPr/>
        </p:nvGrpSpPr>
        <p:grpSpPr>
          <a:xfrm>
            <a:off x="3321835" y="1904993"/>
            <a:ext cx="1428760" cy="357190"/>
            <a:chOff x="4214810" y="4929198"/>
            <a:chExt cx="1714512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1" name="Прямоугольник 70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1" name="Группа 74"/>
          <p:cNvGrpSpPr/>
          <p:nvPr/>
        </p:nvGrpSpPr>
        <p:grpSpPr>
          <a:xfrm>
            <a:off x="4036215" y="154780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2" name="Прямоугольник 81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Группа 74"/>
          <p:cNvGrpSpPr/>
          <p:nvPr/>
        </p:nvGrpSpPr>
        <p:grpSpPr>
          <a:xfrm>
            <a:off x="2250265" y="1190613"/>
            <a:ext cx="3571900" cy="357190"/>
            <a:chOff x="1643042" y="4929198"/>
            <a:chExt cx="428628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3" name="Прямоугольник 92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07167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64304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3" name="Группа 74"/>
          <p:cNvGrpSpPr/>
          <p:nvPr/>
        </p:nvGrpSpPr>
        <p:grpSpPr>
          <a:xfrm>
            <a:off x="4036215" y="833423"/>
            <a:ext cx="1785950" cy="357190"/>
            <a:chOff x="2500298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6" name="Прямоугольник 105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393405" y="833424"/>
            <a:ext cx="357188" cy="2857518"/>
            <a:chOff x="642910" y="3071810"/>
            <a:chExt cx="428625" cy="3429021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642910" y="307181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42910" y="350043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642910" y="607220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42910" y="564357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642910" y="521495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642910" y="4786322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642910" y="4357694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42910" y="392906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" name="Стрелка вправо 122">
            <a:hlinkClick r:id="" action="ppaction://hlinkshowjump?jump=nextslide"/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126" name="Горизонтальный свиток 125"/>
          <p:cNvSpPr/>
          <p:nvPr/>
        </p:nvSpPr>
        <p:spPr>
          <a:xfrm>
            <a:off x="1595417" y="3810008"/>
            <a:ext cx="5953167" cy="1495764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В саду царя Берендея яблоки росли   …</a:t>
            </a:r>
          </a:p>
        </p:txBody>
      </p:sp>
      <p:grpSp>
        <p:nvGrpSpPr>
          <p:cNvPr id="127" name="Группа 74"/>
          <p:cNvGrpSpPr/>
          <p:nvPr/>
        </p:nvGrpSpPr>
        <p:grpSpPr>
          <a:xfrm>
            <a:off x="4036215" y="844126"/>
            <a:ext cx="1785950" cy="357190"/>
            <a:chOff x="2500298" y="4929198"/>
            <a:chExt cx="2143140" cy="428628"/>
          </a:xfrm>
          <a:noFill/>
        </p:grpSpPr>
        <p:sp>
          <p:nvSpPr>
            <p:cNvPr id="128" name="Прямоугольник 127"/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Ф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grpSp>
        <p:nvGrpSpPr>
          <p:cNvPr id="90" name="Группа 74">
            <a:extLst>
              <a:ext uri="{FF2B5EF4-FFF2-40B4-BE49-F238E27FC236}">
                <a16:creationId xmlns:a16="http://schemas.microsoft.com/office/drawing/2014/main" id="{57D250BE-2883-4032-80CF-C34495C55E4C}"/>
              </a:ext>
            </a:extLst>
          </p:cNvPr>
          <p:cNvGrpSpPr/>
          <p:nvPr/>
        </p:nvGrpSpPr>
        <p:grpSpPr>
          <a:xfrm>
            <a:off x="2267744" y="1201316"/>
            <a:ext cx="3571900" cy="357190"/>
            <a:chOff x="1643042" y="4929198"/>
            <a:chExt cx="4286280" cy="428628"/>
          </a:xfrm>
          <a:noFill/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23ADB8C9-781A-4905-AC38-42F7D32B3F53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6047E0E1-3E94-4469-9E0B-737B988C101F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7D6A6503-E29B-4471-AFFC-682ADDE5AD84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C8AFBE12-DCC0-49CC-98AE-68EE5948CAD1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0AF39B6B-7139-4B42-A473-CFC8BDE0C0DF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CF03EF96-321C-4F00-83F9-51A6228BA36B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D97221B7-38E6-43AB-B556-3B7C06940DEA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69D54DE3-654E-41ED-90CA-83B1EEEB9E00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AF05DAC1-CBC9-47C3-846E-B7C1C9343BB8}"/>
                </a:ext>
              </a:extLst>
            </p:cNvPr>
            <p:cNvSpPr/>
            <p:nvPr/>
          </p:nvSpPr>
          <p:spPr>
            <a:xfrm>
              <a:off x="207167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DD936330-D246-4E45-8FED-03CAE0BFDE5E}"/>
                </a:ext>
              </a:extLst>
            </p:cNvPr>
            <p:cNvSpPr/>
            <p:nvPr/>
          </p:nvSpPr>
          <p:spPr>
            <a:xfrm>
              <a:off x="164304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</p:grpSp>
      <p:grpSp>
        <p:nvGrpSpPr>
          <p:cNvPr id="135" name="Группа 74">
            <a:extLst>
              <a:ext uri="{FF2B5EF4-FFF2-40B4-BE49-F238E27FC236}">
                <a16:creationId xmlns:a16="http://schemas.microsoft.com/office/drawing/2014/main" id="{A68A683C-1F78-42D4-8CEB-F9E3D969404A}"/>
              </a:ext>
            </a:extLst>
          </p:cNvPr>
          <p:cNvGrpSpPr/>
          <p:nvPr/>
        </p:nvGrpSpPr>
        <p:grpSpPr>
          <a:xfrm>
            <a:off x="4090744" y="1561356"/>
            <a:ext cx="2857520" cy="357190"/>
            <a:chOff x="2500298" y="4929198"/>
            <a:chExt cx="3429024" cy="428628"/>
          </a:xfrm>
          <a:noFill/>
        </p:grpSpPr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id="{AB31282B-2CA7-47D4-B96B-954803BD3DD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7ABE54FB-7E35-48A9-B0FB-FD8F7485512A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AB531980-6F71-4572-9C0A-6DFA70CA711F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2FC3414A-5DF3-4A9A-ADC0-8B70719F214A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Ш</a:t>
              </a: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5E0F8A19-8945-4953-B189-78DEBFC3D50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DDBB3878-236A-4BC7-8685-1E8CA1DABEFD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49F908D1-80DD-4473-89B2-242A5F8C601B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id="{6B6AB326-3250-4DF1-AEC7-47A6029542DA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sp>
        <p:nvSpPr>
          <p:cNvPr id="144" name="Стрелка вправо 123">
            <a:extLst>
              <a:ext uri="{FF2B5EF4-FFF2-40B4-BE49-F238E27FC236}">
                <a16:creationId xmlns:a16="http://schemas.microsoft.com/office/drawing/2014/main" id="{421AA79D-8019-4AE4-8D53-DE1541990198}"/>
              </a:ext>
            </a:extLst>
          </p:cNvPr>
          <p:cNvSpPr/>
          <p:nvPr/>
        </p:nvSpPr>
        <p:spPr>
          <a:xfrm>
            <a:off x="3587566" y="3076026"/>
            <a:ext cx="357190" cy="15826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grpSp>
        <p:nvGrpSpPr>
          <p:cNvPr id="145" name="Группа 74">
            <a:extLst>
              <a:ext uri="{FF2B5EF4-FFF2-40B4-BE49-F238E27FC236}">
                <a16:creationId xmlns:a16="http://schemas.microsoft.com/office/drawing/2014/main" id="{E9E3908F-E9EB-446A-B664-5FAFAB4B2FD1}"/>
              </a:ext>
            </a:extLst>
          </p:cNvPr>
          <p:cNvGrpSpPr/>
          <p:nvPr/>
        </p:nvGrpSpPr>
        <p:grpSpPr>
          <a:xfrm>
            <a:off x="3359264" y="1921396"/>
            <a:ext cx="1428760" cy="357190"/>
            <a:chOff x="4214810" y="4929198"/>
            <a:chExt cx="1714512" cy="428628"/>
          </a:xfrm>
          <a:noFill/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90134D8A-15C6-45DC-814F-60E07F49AF0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Ь</a:t>
              </a:r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E4FA7C96-5E6E-4F21-9156-22862A8451B8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AA587EC1-BC46-428C-BFBC-2A81E76BE6B9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36971A1D-A824-42F9-BC55-84F4101E6AF8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</p:grpSp>
      <p:grpSp>
        <p:nvGrpSpPr>
          <p:cNvPr id="158" name="Группа 74">
            <a:extLst>
              <a:ext uri="{FF2B5EF4-FFF2-40B4-BE49-F238E27FC236}">
                <a16:creationId xmlns:a16="http://schemas.microsoft.com/office/drawing/2014/main" id="{6A6DE9B6-1C13-44A9-AF94-3DBB479ACFC7}"/>
              </a:ext>
            </a:extLst>
          </p:cNvPr>
          <p:cNvGrpSpPr/>
          <p:nvPr/>
        </p:nvGrpSpPr>
        <p:grpSpPr>
          <a:xfrm>
            <a:off x="2647734" y="2281436"/>
            <a:ext cx="2500330" cy="357190"/>
            <a:chOff x="2928926" y="4929198"/>
            <a:chExt cx="3000396" cy="428628"/>
          </a:xfrm>
          <a:noFill/>
        </p:grpSpPr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0371830F-CEE4-43AD-8E84-F62AC959FBC8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21132DBF-0E5C-4C67-9D08-EE0DF59B3314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AB749844-65BF-4E2B-9EA1-B66AEB3B7257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58304B2B-587D-4796-8959-201A2AA7883E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E4B8383D-2F25-4958-8912-817FF9EE951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Д</a:t>
              </a: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91E452F2-A45A-406D-997A-83C70F76AC31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A4736A91-A495-4DE9-85A5-2E8B339FF3CF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</p:grpSp>
      <p:grpSp>
        <p:nvGrpSpPr>
          <p:cNvPr id="155" name="Группа 74">
            <a:extLst>
              <a:ext uri="{FF2B5EF4-FFF2-40B4-BE49-F238E27FC236}">
                <a16:creationId xmlns:a16="http://schemas.microsoft.com/office/drawing/2014/main" id="{1F2C20B5-A0FF-4796-B8BF-C315A0832185}"/>
              </a:ext>
            </a:extLst>
          </p:cNvPr>
          <p:cNvGrpSpPr/>
          <p:nvPr/>
        </p:nvGrpSpPr>
        <p:grpSpPr>
          <a:xfrm>
            <a:off x="4067944" y="2641476"/>
            <a:ext cx="1785950" cy="357190"/>
            <a:chOff x="3786182" y="4929198"/>
            <a:chExt cx="2143140" cy="428628"/>
          </a:xfrm>
          <a:noFill/>
        </p:grpSpPr>
        <p:sp>
          <p:nvSpPr>
            <p:cNvPr id="156" name="Прямоугольник 155">
              <a:extLst>
                <a:ext uri="{FF2B5EF4-FFF2-40B4-BE49-F238E27FC236}">
                  <a16:creationId xmlns:a16="http://schemas.microsoft.com/office/drawing/2014/main" id="{18F99920-D02F-406C-8D68-690FA20A715F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57" name="Прямоугольник 156">
              <a:extLst>
                <a:ext uri="{FF2B5EF4-FFF2-40B4-BE49-F238E27FC236}">
                  <a16:creationId xmlns:a16="http://schemas.microsoft.com/office/drawing/2014/main" id="{CCA7DB6D-3001-43BA-BD3F-C9FA48A4FEF0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66" name="Прямоугольник 165">
              <a:extLst>
                <a:ext uri="{FF2B5EF4-FFF2-40B4-BE49-F238E27FC236}">
                  <a16:creationId xmlns:a16="http://schemas.microsoft.com/office/drawing/2014/main" id="{FF7EAB6C-E220-4A5B-8746-3710B0E813B2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FB028EB6-B740-4986-AB55-2628B6F5A312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58A29A3E-7C9C-4D28-9E9A-F99BF2D5397D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</p:grpSp>
      <p:grpSp>
        <p:nvGrpSpPr>
          <p:cNvPr id="124" name="Группа 74">
            <a:extLst>
              <a:ext uri="{FF2B5EF4-FFF2-40B4-BE49-F238E27FC236}">
                <a16:creationId xmlns:a16="http://schemas.microsoft.com/office/drawing/2014/main" id="{84F5824E-DBDC-48D2-9664-407244B93B24}"/>
              </a:ext>
            </a:extLst>
          </p:cNvPr>
          <p:cNvGrpSpPr/>
          <p:nvPr/>
        </p:nvGrpSpPr>
        <p:grpSpPr>
          <a:xfrm>
            <a:off x="4018736" y="3001516"/>
            <a:ext cx="2517808" cy="357190"/>
            <a:chOff x="2928926" y="4929198"/>
            <a:chExt cx="3000396" cy="428628"/>
          </a:xfrm>
          <a:noFill/>
        </p:grpSpPr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CDC9D195-9978-433E-8861-4A6FF58FAC20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CEF7611B-1049-409C-A742-F76DFB8D60DE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Ы</a:t>
              </a:r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1D7D2049-CAD0-44B0-9D0F-74F667239EAF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id="{16D6C70C-8ECD-4606-BD77-A31C03AC3A95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Т</a:t>
              </a:r>
            </a:p>
          </p:txBody>
        </p:sp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id="{7DEEC2F8-BF78-447D-AC27-0FBC01052558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56C83591-330D-416D-846A-06B8C4DC199F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EF6D70CA-D0EE-4AFA-86EB-DC50FF477670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</p:grpSp>
      <p:pic>
        <p:nvPicPr>
          <p:cNvPr id="171" name="Picture 4" descr="https://24smi.org/public/media/resize/660x-/person/2017/12/21/drbmop3udvfj-ivan-durak.jpg">
            <a:extLst>
              <a:ext uri="{FF2B5EF4-FFF2-40B4-BE49-F238E27FC236}">
                <a16:creationId xmlns:a16="http://schemas.microsoft.com/office/drawing/2014/main" id="{6F08715B-30FA-496A-8BAA-30F383C2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8812" y="523031"/>
            <a:ext cx="2353274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6" descr="http://berezka17kirishi.ru/wp-content/uploads/2017/03/1094556_ivan-carevich-klipart.jpg.png">
            <a:extLst>
              <a:ext uri="{FF2B5EF4-FFF2-40B4-BE49-F238E27FC236}">
                <a16:creationId xmlns:a16="http://schemas.microsoft.com/office/drawing/2014/main" id="{D41DADF6-0523-4C26-8E75-F6F298A7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4301" y="1094607"/>
            <a:ext cx="1700389" cy="28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74"/>
          <p:cNvGrpSpPr/>
          <p:nvPr/>
        </p:nvGrpSpPr>
        <p:grpSpPr>
          <a:xfrm>
            <a:off x="3679025" y="333375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Прямоугольник 14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Группа 74"/>
          <p:cNvGrpSpPr/>
          <p:nvPr/>
        </p:nvGrpSpPr>
        <p:grpSpPr>
          <a:xfrm>
            <a:off x="4036215" y="297656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8" name="Прямоугольник 37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Группа 74"/>
          <p:cNvGrpSpPr/>
          <p:nvPr/>
        </p:nvGrpSpPr>
        <p:grpSpPr>
          <a:xfrm>
            <a:off x="4036215" y="2619373"/>
            <a:ext cx="1785950" cy="357190"/>
            <a:chOff x="3786182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9" name="Прямоугольник 48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Группа 74"/>
          <p:cNvGrpSpPr/>
          <p:nvPr/>
        </p:nvGrpSpPr>
        <p:grpSpPr>
          <a:xfrm>
            <a:off x="2607455" y="226218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0" name="Прямоугольник 59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0" name="Группа 74"/>
          <p:cNvGrpSpPr/>
          <p:nvPr/>
        </p:nvGrpSpPr>
        <p:grpSpPr>
          <a:xfrm>
            <a:off x="3321835" y="1904993"/>
            <a:ext cx="1428760" cy="357190"/>
            <a:chOff x="4214810" y="4929198"/>
            <a:chExt cx="1714512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1" name="Прямоугольник 70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1" name="Группа 74"/>
          <p:cNvGrpSpPr/>
          <p:nvPr/>
        </p:nvGrpSpPr>
        <p:grpSpPr>
          <a:xfrm>
            <a:off x="4036215" y="154780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2" name="Прямоугольник 81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Группа 74"/>
          <p:cNvGrpSpPr/>
          <p:nvPr/>
        </p:nvGrpSpPr>
        <p:grpSpPr>
          <a:xfrm>
            <a:off x="2250265" y="1190613"/>
            <a:ext cx="3571900" cy="357190"/>
            <a:chOff x="1643042" y="4929198"/>
            <a:chExt cx="428628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3" name="Прямоугольник 92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07167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64304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3" name="Группа 74"/>
          <p:cNvGrpSpPr/>
          <p:nvPr/>
        </p:nvGrpSpPr>
        <p:grpSpPr>
          <a:xfrm>
            <a:off x="4036215" y="833423"/>
            <a:ext cx="1785950" cy="357190"/>
            <a:chOff x="2500298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6" name="Прямоугольник 105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393405" y="833424"/>
            <a:ext cx="357188" cy="2857518"/>
            <a:chOff x="642910" y="3071810"/>
            <a:chExt cx="428625" cy="3429021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642910" y="307181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42910" y="350043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642910" y="607220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42910" y="564357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642910" y="521495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642910" y="4786322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642910" y="4357694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42910" y="392906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" name="Стрелка вправо 122">
            <a:hlinkClick r:id="" action="ppaction://hlinkshowjump?jump=nextslide"/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126" name="Горизонтальный свиток 125"/>
          <p:cNvSpPr/>
          <p:nvPr/>
        </p:nvSpPr>
        <p:spPr>
          <a:xfrm>
            <a:off x="1595417" y="3810008"/>
            <a:ext cx="5953167" cy="1495764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Елена Прекрасная узнала своего жениха благодаря   …</a:t>
            </a:r>
          </a:p>
        </p:txBody>
      </p:sp>
      <p:grpSp>
        <p:nvGrpSpPr>
          <p:cNvPr id="127" name="Группа 74"/>
          <p:cNvGrpSpPr/>
          <p:nvPr/>
        </p:nvGrpSpPr>
        <p:grpSpPr>
          <a:xfrm>
            <a:off x="4036215" y="844126"/>
            <a:ext cx="1785950" cy="357190"/>
            <a:chOff x="2500298" y="4929198"/>
            <a:chExt cx="2143140" cy="428628"/>
          </a:xfrm>
          <a:noFill/>
        </p:grpSpPr>
        <p:sp>
          <p:nvSpPr>
            <p:cNvPr id="128" name="Прямоугольник 127"/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Ф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grpSp>
        <p:nvGrpSpPr>
          <p:cNvPr id="90" name="Группа 74">
            <a:extLst>
              <a:ext uri="{FF2B5EF4-FFF2-40B4-BE49-F238E27FC236}">
                <a16:creationId xmlns:a16="http://schemas.microsoft.com/office/drawing/2014/main" id="{57D250BE-2883-4032-80CF-C34495C55E4C}"/>
              </a:ext>
            </a:extLst>
          </p:cNvPr>
          <p:cNvGrpSpPr/>
          <p:nvPr/>
        </p:nvGrpSpPr>
        <p:grpSpPr>
          <a:xfrm>
            <a:off x="2267744" y="1201316"/>
            <a:ext cx="3571900" cy="357190"/>
            <a:chOff x="1643042" y="4929198"/>
            <a:chExt cx="4286280" cy="428628"/>
          </a:xfrm>
          <a:noFill/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23ADB8C9-781A-4905-AC38-42F7D32B3F53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6047E0E1-3E94-4469-9E0B-737B988C101F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7D6A6503-E29B-4471-AFFC-682ADDE5AD84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C8AFBE12-DCC0-49CC-98AE-68EE5948CAD1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0AF39B6B-7139-4B42-A473-CFC8BDE0C0DF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CF03EF96-321C-4F00-83F9-51A6228BA36B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D97221B7-38E6-43AB-B556-3B7C06940DEA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69D54DE3-654E-41ED-90CA-83B1EEEB9E00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AF05DAC1-CBC9-47C3-846E-B7C1C9343BB8}"/>
                </a:ext>
              </a:extLst>
            </p:cNvPr>
            <p:cNvSpPr/>
            <p:nvPr/>
          </p:nvSpPr>
          <p:spPr>
            <a:xfrm>
              <a:off x="207167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DD936330-D246-4E45-8FED-03CAE0BFDE5E}"/>
                </a:ext>
              </a:extLst>
            </p:cNvPr>
            <p:cNvSpPr/>
            <p:nvPr/>
          </p:nvSpPr>
          <p:spPr>
            <a:xfrm>
              <a:off x="164304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</p:grpSp>
      <p:grpSp>
        <p:nvGrpSpPr>
          <p:cNvPr id="135" name="Группа 74">
            <a:extLst>
              <a:ext uri="{FF2B5EF4-FFF2-40B4-BE49-F238E27FC236}">
                <a16:creationId xmlns:a16="http://schemas.microsoft.com/office/drawing/2014/main" id="{A68A683C-1F78-42D4-8CEB-F9E3D969404A}"/>
              </a:ext>
            </a:extLst>
          </p:cNvPr>
          <p:cNvGrpSpPr/>
          <p:nvPr/>
        </p:nvGrpSpPr>
        <p:grpSpPr>
          <a:xfrm>
            <a:off x="4018736" y="1561356"/>
            <a:ext cx="2857520" cy="357190"/>
            <a:chOff x="2500298" y="4929198"/>
            <a:chExt cx="3429024" cy="428628"/>
          </a:xfrm>
          <a:noFill/>
        </p:grpSpPr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id="{AB31282B-2CA7-47D4-B96B-954803BD3DD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7ABE54FB-7E35-48A9-B0FB-FD8F7485512A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AB531980-6F71-4572-9C0A-6DFA70CA711F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2FC3414A-5DF3-4A9A-ADC0-8B70719F214A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Ш</a:t>
              </a: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5E0F8A19-8945-4953-B189-78DEBFC3D50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DDBB3878-236A-4BC7-8685-1E8CA1DABEFD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49F908D1-80DD-4473-89B2-242A5F8C601B}"/>
                </a:ext>
              </a:extLst>
            </p:cNvPr>
            <p:cNvSpPr/>
            <p:nvPr/>
          </p:nvSpPr>
          <p:spPr>
            <a:xfrm>
              <a:off x="2928926" y="4929198"/>
              <a:ext cx="506273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id="{6B6AB326-3250-4DF1-AEC7-47A6029542DA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sp>
        <p:nvSpPr>
          <p:cNvPr id="144" name="Стрелка вправо 123">
            <a:extLst>
              <a:ext uri="{FF2B5EF4-FFF2-40B4-BE49-F238E27FC236}">
                <a16:creationId xmlns:a16="http://schemas.microsoft.com/office/drawing/2014/main" id="{421AA79D-8019-4AE4-8D53-DE1541990198}"/>
              </a:ext>
            </a:extLst>
          </p:cNvPr>
          <p:cNvSpPr/>
          <p:nvPr/>
        </p:nvSpPr>
        <p:spPr>
          <a:xfrm>
            <a:off x="3275856" y="3463521"/>
            <a:ext cx="357190" cy="15826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grpSp>
        <p:nvGrpSpPr>
          <p:cNvPr id="145" name="Группа 74">
            <a:extLst>
              <a:ext uri="{FF2B5EF4-FFF2-40B4-BE49-F238E27FC236}">
                <a16:creationId xmlns:a16="http://schemas.microsoft.com/office/drawing/2014/main" id="{E9E3908F-E9EB-446A-B664-5FAFAB4B2FD1}"/>
              </a:ext>
            </a:extLst>
          </p:cNvPr>
          <p:cNvGrpSpPr/>
          <p:nvPr/>
        </p:nvGrpSpPr>
        <p:grpSpPr>
          <a:xfrm>
            <a:off x="3359264" y="1921396"/>
            <a:ext cx="1428760" cy="357190"/>
            <a:chOff x="4214810" y="4929198"/>
            <a:chExt cx="1714512" cy="428628"/>
          </a:xfrm>
          <a:noFill/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90134D8A-15C6-45DC-814F-60E07F49AF0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Ь</a:t>
              </a:r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E4FA7C96-5E6E-4F21-9156-22862A8451B8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AA587EC1-BC46-428C-BFBC-2A81E76BE6B9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36971A1D-A824-42F9-BC55-84F4101E6AF8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</p:grpSp>
      <p:grpSp>
        <p:nvGrpSpPr>
          <p:cNvPr id="158" name="Группа 74">
            <a:extLst>
              <a:ext uri="{FF2B5EF4-FFF2-40B4-BE49-F238E27FC236}">
                <a16:creationId xmlns:a16="http://schemas.microsoft.com/office/drawing/2014/main" id="{6A6DE9B6-1C13-44A9-AF94-3DBB479ACFC7}"/>
              </a:ext>
            </a:extLst>
          </p:cNvPr>
          <p:cNvGrpSpPr/>
          <p:nvPr/>
        </p:nvGrpSpPr>
        <p:grpSpPr>
          <a:xfrm>
            <a:off x="2647734" y="2281436"/>
            <a:ext cx="2500330" cy="357190"/>
            <a:chOff x="2928926" y="4929198"/>
            <a:chExt cx="3000396" cy="428628"/>
          </a:xfrm>
          <a:noFill/>
        </p:grpSpPr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0371830F-CEE4-43AD-8E84-F62AC959FBC8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21132DBF-0E5C-4C67-9D08-EE0DF59B3314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AB749844-65BF-4E2B-9EA1-B66AEB3B7257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58304B2B-587D-4796-8959-201A2AA7883E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E4B8383D-2F25-4958-8912-817FF9EE951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Д</a:t>
              </a: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91E452F2-A45A-406D-997A-83C70F76AC31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A4736A91-A495-4DE9-85A5-2E8B339FF3CF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</p:grpSp>
      <p:grpSp>
        <p:nvGrpSpPr>
          <p:cNvPr id="155" name="Группа 74">
            <a:extLst>
              <a:ext uri="{FF2B5EF4-FFF2-40B4-BE49-F238E27FC236}">
                <a16:creationId xmlns:a16="http://schemas.microsoft.com/office/drawing/2014/main" id="{1F2C20B5-A0FF-4796-B8BF-C315A0832185}"/>
              </a:ext>
            </a:extLst>
          </p:cNvPr>
          <p:cNvGrpSpPr/>
          <p:nvPr/>
        </p:nvGrpSpPr>
        <p:grpSpPr>
          <a:xfrm>
            <a:off x="4067944" y="2641476"/>
            <a:ext cx="1785950" cy="357190"/>
            <a:chOff x="3786182" y="4929198"/>
            <a:chExt cx="2143140" cy="428628"/>
          </a:xfrm>
          <a:noFill/>
        </p:grpSpPr>
        <p:sp>
          <p:nvSpPr>
            <p:cNvPr id="156" name="Прямоугольник 155">
              <a:extLst>
                <a:ext uri="{FF2B5EF4-FFF2-40B4-BE49-F238E27FC236}">
                  <a16:creationId xmlns:a16="http://schemas.microsoft.com/office/drawing/2014/main" id="{18F99920-D02F-406C-8D68-690FA20A715F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57" name="Прямоугольник 156">
              <a:extLst>
                <a:ext uri="{FF2B5EF4-FFF2-40B4-BE49-F238E27FC236}">
                  <a16:creationId xmlns:a16="http://schemas.microsoft.com/office/drawing/2014/main" id="{CCA7DB6D-3001-43BA-BD3F-C9FA48A4FEF0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66" name="Прямоугольник 165">
              <a:extLst>
                <a:ext uri="{FF2B5EF4-FFF2-40B4-BE49-F238E27FC236}">
                  <a16:creationId xmlns:a16="http://schemas.microsoft.com/office/drawing/2014/main" id="{FF7EAB6C-E220-4A5B-8746-3710B0E813B2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FB028EB6-B740-4986-AB55-2628B6F5A312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58A29A3E-7C9C-4D28-9E9A-F99BF2D5397D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</p:grpSp>
      <p:grpSp>
        <p:nvGrpSpPr>
          <p:cNvPr id="124" name="Группа 74">
            <a:extLst>
              <a:ext uri="{FF2B5EF4-FFF2-40B4-BE49-F238E27FC236}">
                <a16:creationId xmlns:a16="http://schemas.microsoft.com/office/drawing/2014/main" id="{84F5824E-DBDC-48D2-9664-407244B93B24}"/>
              </a:ext>
            </a:extLst>
          </p:cNvPr>
          <p:cNvGrpSpPr/>
          <p:nvPr/>
        </p:nvGrpSpPr>
        <p:grpSpPr>
          <a:xfrm>
            <a:off x="4018736" y="3001516"/>
            <a:ext cx="2517808" cy="357190"/>
            <a:chOff x="2928926" y="4929198"/>
            <a:chExt cx="3000396" cy="428628"/>
          </a:xfrm>
          <a:noFill/>
        </p:grpSpPr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CDC9D195-9978-433E-8861-4A6FF58FAC20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CEF7611B-1049-409C-A742-F76DFB8D60DE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Ы</a:t>
              </a:r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1D7D2049-CAD0-44B0-9D0F-74F667239EAF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id="{16D6C70C-8ECD-4606-BD77-A31C03AC3A95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Т</a:t>
              </a:r>
            </a:p>
          </p:txBody>
        </p:sp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id="{7DEEC2F8-BF78-447D-AC27-0FBC01052558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56C83591-330D-416D-846A-06B8C4DC199F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EF6D70CA-D0EE-4AFA-86EB-DC50FF477670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</p:grpSp>
      <p:grpSp>
        <p:nvGrpSpPr>
          <p:cNvPr id="171" name="Группа 74">
            <a:extLst>
              <a:ext uri="{FF2B5EF4-FFF2-40B4-BE49-F238E27FC236}">
                <a16:creationId xmlns:a16="http://schemas.microsoft.com/office/drawing/2014/main" id="{73751062-2253-4B38-96C1-8E5D982EA4C2}"/>
              </a:ext>
            </a:extLst>
          </p:cNvPr>
          <p:cNvGrpSpPr/>
          <p:nvPr/>
        </p:nvGrpSpPr>
        <p:grpSpPr>
          <a:xfrm>
            <a:off x="3707904" y="3364406"/>
            <a:ext cx="2857520" cy="357190"/>
            <a:chOff x="2500298" y="4929198"/>
            <a:chExt cx="3429024" cy="428628"/>
          </a:xfrm>
          <a:noFill/>
        </p:grpSpPr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1E4B067C-13F0-4AAC-BE13-3C50759C51F3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Ь</a:t>
              </a:r>
            </a:p>
          </p:txBody>
        </p:sp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CA8B2405-D313-46F5-9393-638711C94E82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id="{A399BCCF-B1CA-4365-8821-8CBC6B22B778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Т</a:t>
              </a:r>
            </a:p>
          </p:txBody>
        </p:sp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id="{DDBF8568-5AD2-420F-8890-604C8BDB3EF4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5B24CC23-945C-454A-A0F9-D4F84A8B9798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С</a:t>
              </a:r>
            </a:p>
          </p:txBody>
        </p:sp>
        <p:sp>
          <p:nvSpPr>
            <p:cNvPr id="177" name="Прямоугольник 176">
              <a:extLst>
                <a:ext uri="{FF2B5EF4-FFF2-40B4-BE49-F238E27FC236}">
                  <a16:creationId xmlns:a16="http://schemas.microsoft.com/office/drawing/2014/main" id="{22A00D41-8C30-437D-9D03-59554BD188C2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78" name="Прямоугольник 177">
              <a:extLst>
                <a:ext uri="{FF2B5EF4-FFF2-40B4-BE49-F238E27FC236}">
                  <a16:creationId xmlns:a16="http://schemas.microsoft.com/office/drawing/2014/main" id="{04C65792-7F5F-477A-B575-3F4E01B6D412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04269240-4D09-48AE-BFCB-8336879124B0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П</a:t>
              </a:r>
            </a:p>
          </p:txBody>
        </p:sp>
      </p:grpSp>
      <p:pic>
        <p:nvPicPr>
          <p:cNvPr id="180" name="Picture 4" descr="https://24smi.org/public/media/resize/660x-/person/2017/12/21/drbmop3udvfj-ivan-durak.jpg">
            <a:extLst>
              <a:ext uri="{FF2B5EF4-FFF2-40B4-BE49-F238E27FC236}">
                <a16:creationId xmlns:a16="http://schemas.microsoft.com/office/drawing/2014/main" id="{05C5A54A-4B54-4330-AF3B-3044A9C1A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8812" y="523031"/>
            <a:ext cx="2353274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6" descr="http://berezka17kirishi.ru/wp-content/uploads/2017/03/1094556_ivan-carevich-klipart.jpg.png">
            <a:extLst>
              <a:ext uri="{FF2B5EF4-FFF2-40B4-BE49-F238E27FC236}">
                <a16:creationId xmlns:a16="http://schemas.microsoft.com/office/drawing/2014/main" id="{098304B9-9256-4385-815B-B5EDFD54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4301" y="1094607"/>
            <a:ext cx="1700389" cy="28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74"/>
          <p:cNvGrpSpPr/>
          <p:nvPr/>
        </p:nvGrpSpPr>
        <p:grpSpPr>
          <a:xfrm>
            <a:off x="3707904" y="333375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Прямоугольник 14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Группа 74"/>
          <p:cNvGrpSpPr/>
          <p:nvPr/>
        </p:nvGrpSpPr>
        <p:grpSpPr>
          <a:xfrm>
            <a:off x="4015886" y="297656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8" name="Прямоугольник 37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Группа 74"/>
          <p:cNvGrpSpPr/>
          <p:nvPr/>
        </p:nvGrpSpPr>
        <p:grpSpPr>
          <a:xfrm>
            <a:off x="4036215" y="2619373"/>
            <a:ext cx="1785950" cy="357190"/>
            <a:chOff x="3786182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9" name="Прямоугольник 48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Группа 74"/>
          <p:cNvGrpSpPr/>
          <p:nvPr/>
        </p:nvGrpSpPr>
        <p:grpSpPr>
          <a:xfrm>
            <a:off x="2607455" y="226218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0" name="Прямоугольник 59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0" name="Группа 74"/>
          <p:cNvGrpSpPr/>
          <p:nvPr/>
        </p:nvGrpSpPr>
        <p:grpSpPr>
          <a:xfrm>
            <a:off x="3321835" y="1904993"/>
            <a:ext cx="1428760" cy="357190"/>
            <a:chOff x="4214810" y="4929198"/>
            <a:chExt cx="1714512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1" name="Прямоугольник 70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1" name="Группа 74"/>
          <p:cNvGrpSpPr/>
          <p:nvPr/>
        </p:nvGrpSpPr>
        <p:grpSpPr>
          <a:xfrm>
            <a:off x="4036215" y="154780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2" name="Прямоугольник 81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Группа 74"/>
          <p:cNvGrpSpPr/>
          <p:nvPr/>
        </p:nvGrpSpPr>
        <p:grpSpPr>
          <a:xfrm>
            <a:off x="2250265" y="1190613"/>
            <a:ext cx="3571900" cy="357190"/>
            <a:chOff x="1643042" y="4929198"/>
            <a:chExt cx="428628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3" name="Прямоугольник 92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07167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64304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3" name="Группа 74"/>
          <p:cNvGrpSpPr/>
          <p:nvPr/>
        </p:nvGrpSpPr>
        <p:grpSpPr>
          <a:xfrm>
            <a:off x="4036215" y="833423"/>
            <a:ext cx="1785950" cy="357190"/>
            <a:chOff x="2500298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6" name="Прямоугольник 105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393405" y="833424"/>
            <a:ext cx="357188" cy="2857518"/>
            <a:chOff x="642910" y="3071810"/>
            <a:chExt cx="428625" cy="3429021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642910" y="307181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42910" y="350043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642910" y="607220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42910" y="564357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642910" y="521495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642910" y="4786322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642910" y="4357694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42910" y="392906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" name="Стрелка вправо 122">
            <a:hlinkClick r:id="rId3" action="ppaction://hlinksldjump" highlightClick="1"/>
          </p:cNvPr>
          <p:cNvSpPr/>
          <p:nvPr/>
        </p:nvSpPr>
        <p:spPr>
          <a:xfrm>
            <a:off x="8244408" y="4873724"/>
            <a:ext cx="404245" cy="441674"/>
          </a:xfrm>
          <a:prstGeom prst="actionButtonHome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126" name="Горизонтальный свиток 125"/>
          <p:cNvSpPr/>
          <p:nvPr/>
        </p:nvSpPr>
        <p:spPr>
          <a:xfrm>
            <a:off x="1595417" y="3810008"/>
            <a:ext cx="5953167" cy="1495764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В переводе с английского языка это слово обозначает «народная мудрость, знание»   </a:t>
            </a:r>
          </a:p>
        </p:txBody>
      </p:sp>
      <p:grpSp>
        <p:nvGrpSpPr>
          <p:cNvPr id="127" name="Группа 74"/>
          <p:cNvGrpSpPr/>
          <p:nvPr/>
        </p:nvGrpSpPr>
        <p:grpSpPr>
          <a:xfrm>
            <a:off x="4036215" y="844126"/>
            <a:ext cx="1785950" cy="357190"/>
            <a:chOff x="2500298" y="4929198"/>
            <a:chExt cx="2143140" cy="428628"/>
          </a:xfrm>
          <a:noFill/>
        </p:grpSpPr>
        <p:sp>
          <p:nvSpPr>
            <p:cNvPr id="128" name="Прямоугольник 127"/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Ф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grpSp>
        <p:nvGrpSpPr>
          <p:cNvPr id="90" name="Группа 74">
            <a:extLst>
              <a:ext uri="{FF2B5EF4-FFF2-40B4-BE49-F238E27FC236}">
                <a16:creationId xmlns:a16="http://schemas.microsoft.com/office/drawing/2014/main" id="{57D250BE-2883-4032-80CF-C34495C55E4C}"/>
              </a:ext>
            </a:extLst>
          </p:cNvPr>
          <p:cNvGrpSpPr/>
          <p:nvPr/>
        </p:nvGrpSpPr>
        <p:grpSpPr>
          <a:xfrm>
            <a:off x="2267744" y="1201316"/>
            <a:ext cx="3571900" cy="357190"/>
            <a:chOff x="1643042" y="4929198"/>
            <a:chExt cx="4286280" cy="428628"/>
          </a:xfrm>
          <a:noFill/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23ADB8C9-781A-4905-AC38-42F7D32B3F53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6047E0E1-3E94-4469-9E0B-737B988C101F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7D6A6503-E29B-4471-AFFC-682ADDE5AD84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C8AFBE12-DCC0-49CC-98AE-68EE5948CAD1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0AF39B6B-7139-4B42-A473-CFC8BDE0C0DF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CF03EF96-321C-4F00-83F9-51A6228BA36B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D97221B7-38E6-43AB-B556-3B7C06940DEA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69D54DE3-654E-41ED-90CA-83B1EEEB9E00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AF05DAC1-CBC9-47C3-846E-B7C1C9343BB8}"/>
                </a:ext>
              </a:extLst>
            </p:cNvPr>
            <p:cNvSpPr/>
            <p:nvPr/>
          </p:nvSpPr>
          <p:spPr>
            <a:xfrm>
              <a:off x="207167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DD936330-D246-4E45-8FED-03CAE0BFDE5E}"/>
                </a:ext>
              </a:extLst>
            </p:cNvPr>
            <p:cNvSpPr/>
            <p:nvPr/>
          </p:nvSpPr>
          <p:spPr>
            <a:xfrm>
              <a:off x="164304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</p:grpSp>
      <p:grpSp>
        <p:nvGrpSpPr>
          <p:cNvPr id="135" name="Группа 74">
            <a:extLst>
              <a:ext uri="{FF2B5EF4-FFF2-40B4-BE49-F238E27FC236}">
                <a16:creationId xmlns:a16="http://schemas.microsoft.com/office/drawing/2014/main" id="{A68A683C-1F78-42D4-8CEB-F9E3D969404A}"/>
              </a:ext>
            </a:extLst>
          </p:cNvPr>
          <p:cNvGrpSpPr/>
          <p:nvPr/>
        </p:nvGrpSpPr>
        <p:grpSpPr>
          <a:xfrm>
            <a:off x="4004485" y="1561356"/>
            <a:ext cx="2920978" cy="357190"/>
            <a:chOff x="2424148" y="4929198"/>
            <a:chExt cx="3505174" cy="428628"/>
          </a:xfrm>
          <a:noFill/>
        </p:grpSpPr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id="{AB31282B-2CA7-47D4-B96B-954803BD3DD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7ABE54FB-7E35-48A9-B0FB-FD8F7485512A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AB531980-6F71-4572-9C0A-6DFA70CA711F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2FC3414A-5DF3-4A9A-ADC0-8B70719F214A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Ш</a:t>
              </a: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5E0F8A19-8945-4953-B189-78DEBFC3D50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DDBB3878-236A-4BC7-8685-1E8CA1DABEFD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49F908D1-80DD-4473-89B2-242A5F8C601B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id="{6B6AB326-3250-4DF1-AEC7-47A6029542DA}"/>
                </a:ext>
              </a:extLst>
            </p:cNvPr>
            <p:cNvSpPr/>
            <p:nvPr/>
          </p:nvSpPr>
          <p:spPr>
            <a:xfrm>
              <a:off x="2424148" y="4929198"/>
              <a:ext cx="50477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sp>
        <p:nvSpPr>
          <p:cNvPr id="144" name="Стрелка вправо 123">
            <a:extLst>
              <a:ext uri="{FF2B5EF4-FFF2-40B4-BE49-F238E27FC236}">
                <a16:creationId xmlns:a16="http://schemas.microsoft.com/office/drawing/2014/main" id="{421AA79D-8019-4AE4-8D53-DE1541990198}"/>
              </a:ext>
            </a:extLst>
          </p:cNvPr>
          <p:cNvSpPr/>
          <p:nvPr/>
        </p:nvSpPr>
        <p:spPr>
          <a:xfrm rot="5400000">
            <a:off x="4393403" y="511540"/>
            <a:ext cx="357190" cy="15826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grpSp>
        <p:nvGrpSpPr>
          <p:cNvPr id="145" name="Группа 74">
            <a:extLst>
              <a:ext uri="{FF2B5EF4-FFF2-40B4-BE49-F238E27FC236}">
                <a16:creationId xmlns:a16="http://schemas.microsoft.com/office/drawing/2014/main" id="{E9E3908F-E9EB-446A-B664-5FAFAB4B2FD1}"/>
              </a:ext>
            </a:extLst>
          </p:cNvPr>
          <p:cNvGrpSpPr/>
          <p:nvPr/>
        </p:nvGrpSpPr>
        <p:grpSpPr>
          <a:xfrm>
            <a:off x="3359264" y="1921396"/>
            <a:ext cx="1428760" cy="357190"/>
            <a:chOff x="4214810" y="4929198"/>
            <a:chExt cx="1714512" cy="428628"/>
          </a:xfrm>
          <a:noFill/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90134D8A-15C6-45DC-814F-60E07F49AF0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Ь</a:t>
              </a:r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E4FA7C96-5E6E-4F21-9156-22862A8451B8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AA587EC1-BC46-428C-BFBC-2A81E76BE6B9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36971A1D-A824-42F9-BC55-84F4101E6AF8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</p:grpSp>
      <p:grpSp>
        <p:nvGrpSpPr>
          <p:cNvPr id="158" name="Группа 74">
            <a:extLst>
              <a:ext uri="{FF2B5EF4-FFF2-40B4-BE49-F238E27FC236}">
                <a16:creationId xmlns:a16="http://schemas.microsoft.com/office/drawing/2014/main" id="{6A6DE9B6-1C13-44A9-AF94-3DBB479ACFC7}"/>
              </a:ext>
            </a:extLst>
          </p:cNvPr>
          <p:cNvGrpSpPr/>
          <p:nvPr/>
        </p:nvGrpSpPr>
        <p:grpSpPr>
          <a:xfrm>
            <a:off x="2647734" y="2281436"/>
            <a:ext cx="2500330" cy="357190"/>
            <a:chOff x="2928926" y="4929198"/>
            <a:chExt cx="3000396" cy="428628"/>
          </a:xfrm>
          <a:noFill/>
        </p:grpSpPr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0371830F-CEE4-43AD-8E84-F62AC959FBC8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21132DBF-0E5C-4C67-9D08-EE0DF59B3314}"/>
                </a:ext>
              </a:extLst>
            </p:cNvPr>
            <p:cNvSpPr/>
            <p:nvPr/>
          </p:nvSpPr>
          <p:spPr>
            <a:xfrm>
              <a:off x="5038452" y="4929198"/>
              <a:ext cx="462242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AB749844-65BF-4E2B-9EA1-B66AEB3B7257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58304B2B-587D-4796-8959-201A2AA7883E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E4B8383D-2F25-4958-8912-817FF9EE951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Д</a:t>
              </a: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91E452F2-A45A-406D-997A-83C70F76AC31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A4736A91-A495-4DE9-85A5-2E8B339FF3CF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</p:grpSp>
      <p:grpSp>
        <p:nvGrpSpPr>
          <p:cNvPr id="155" name="Группа 74">
            <a:extLst>
              <a:ext uri="{FF2B5EF4-FFF2-40B4-BE49-F238E27FC236}">
                <a16:creationId xmlns:a16="http://schemas.microsoft.com/office/drawing/2014/main" id="{1F2C20B5-A0FF-4796-B8BF-C315A0832185}"/>
              </a:ext>
            </a:extLst>
          </p:cNvPr>
          <p:cNvGrpSpPr/>
          <p:nvPr/>
        </p:nvGrpSpPr>
        <p:grpSpPr>
          <a:xfrm>
            <a:off x="4067944" y="2641476"/>
            <a:ext cx="1785950" cy="357190"/>
            <a:chOff x="3786182" y="4929198"/>
            <a:chExt cx="2143140" cy="428628"/>
          </a:xfrm>
          <a:noFill/>
        </p:grpSpPr>
        <p:sp>
          <p:nvSpPr>
            <p:cNvPr id="156" name="Прямоугольник 155">
              <a:extLst>
                <a:ext uri="{FF2B5EF4-FFF2-40B4-BE49-F238E27FC236}">
                  <a16:creationId xmlns:a16="http://schemas.microsoft.com/office/drawing/2014/main" id="{18F99920-D02F-406C-8D68-690FA20A715F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57" name="Прямоугольник 156">
              <a:extLst>
                <a:ext uri="{FF2B5EF4-FFF2-40B4-BE49-F238E27FC236}">
                  <a16:creationId xmlns:a16="http://schemas.microsoft.com/office/drawing/2014/main" id="{CCA7DB6D-3001-43BA-BD3F-C9FA48A4FEF0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66" name="Прямоугольник 165">
              <a:extLst>
                <a:ext uri="{FF2B5EF4-FFF2-40B4-BE49-F238E27FC236}">
                  <a16:creationId xmlns:a16="http://schemas.microsoft.com/office/drawing/2014/main" id="{FF7EAB6C-E220-4A5B-8746-3710B0E813B2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FB028EB6-B740-4986-AB55-2628B6F5A312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58A29A3E-7C9C-4D28-9E9A-F99BF2D5397D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</p:grpSp>
      <p:grpSp>
        <p:nvGrpSpPr>
          <p:cNvPr id="124" name="Группа 74">
            <a:extLst>
              <a:ext uri="{FF2B5EF4-FFF2-40B4-BE49-F238E27FC236}">
                <a16:creationId xmlns:a16="http://schemas.microsoft.com/office/drawing/2014/main" id="{84F5824E-DBDC-48D2-9664-407244B93B24}"/>
              </a:ext>
            </a:extLst>
          </p:cNvPr>
          <p:cNvGrpSpPr/>
          <p:nvPr/>
        </p:nvGrpSpPr>
        <p:grpSpPr>
          <a:xfrm>
            <a:off x="4018736" y="3001516"/>
            <a:ext cx="2517808" cy="357190"/>
            <a:chOff x="2928926" y="4929198"/>
            <a:chExt cx="3000396" cy="428628"/>
          </a:xfrm>
          <a:noFill/>
        </p:grpSpPr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CDC9D195-9978-433E-8861-4A6FF58FAC20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CEF7611B-1049-409C-A742-F76DFB8D60DE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Ы</a:t>
              </a:r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1D7D2049-CAD0-44B0-9D0F-74F667239EAF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id="{16D6C70C-8ECD-4606-BD77-A31C03AC3A95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Т</a:t>
              </a:r>
            </a:p>
          </p:txBody>
        </p:sp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id="{7DEEC2F8-BF78-447D-AC27-0FBC01052558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56C83591-330D-416D-846A-06B8C4DC199F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EF6D70CA-D0EE-4AFA-86EB-DC50FF477670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</p:grpSp>
      <p:grpSp>
        <p:nvGrpSpPr>
          <p:cNvPr id="171" name="Группа 74">
            <a:extLst>
              <a:ext uri="{FF2B5EF4-FFF2-40B4-BE49-F238E27FC236}">
                <a16:creationId xmlns:a16="http://schemas.microsoft.com/office/drawing/2014/main" id="{73751062-2253-4B38-96C1-8E5D982EA4C2}"/>
              </a:ext>
            </a:extLst>
          </p:cNvPr>
          <p:cNvGrpSpPr/>
          <p:nvPr/>
        </p:nvGrpSpPr>
        <p:grpSpPr>
          <a:xfrm>
            <a:off x="3707904" y="3364406"/>
            <a:ext cx="2857520" cy="357190"/>
            <a:chOff x="2500298" y="4929198"/>
            <a:chExt cx="3429024" cy="428628"/>
          </a:xfrm>
          <a:noFill/>
        </p:grpSpPr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1E4B067C-13F0-4AAC-BE13-3C50759C51F3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Ь</a:t>
              </a:r>
            </a:p>
          </p:txBody>
        </p:sp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CA8B2405-D313-46F5-9393-638711C94E82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id="{A399BCCF-B1CA-4365-8821-8CBC6B22B778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Т</a:t>
              </a:r>
            </a:p>
          </p:txBody>
        </p:sp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id="{DDBF8568-5AD2-420F-8890-604C8BDB3EF4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5B24CC23-945C-454A-A0F9-D4F84A8B9798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С</a:t>
              </a:r>
            </a:p>
          </p:txBody>
        </p:sp>
        <p:sp>
          <p:nvSpPr>
            <p:cNvPr id="177" name="Прямоугольник 176">
              <a:extLst>
                <a:ext uri="{FF2B5EF4-FFF2-40B4-BE49-F238E27FC236}">
                  <a16:creationId xmlns:a16="http://schemas.microsoft.com/office/drawing/2014/main" id="{22A00D41-8C30-437D-9D03-59554BD188C2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78" name="Прямоугольник 177">
              <a:extLst>
                <a:ext uri="{FF2B5EF4-FFF2-40B4-BE49-F238E27FC236}">
                  <a16:creationId xmlns:a16="http://schemas.microsoft.com/office/drawing/2014/main" id="{04C65792-7F5F-477A-B575-3F4E01B6D412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04269240-4D09-48AE-BFCB-8336879124B0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П</a:t>
              </a:r>
            </a:p>
          </p:txBody>
        </p:sp>
      </p:grpSp>
      <p:grpSp>
        <p:nvGrpSpPr>
          <p:cNvPr id="180" name="Группа 120">
            <a:extLst>
              <a:ext uri="{FF2B5EF4-FFF2-40B4-BE49-F238E27FC236}">
                <a16:creationId xmlns:a16="http://schemas.microsoft.com/office/drawing/2014/main" id="{889C6CE9-CBC0-4A3A-A93A-8FD7EF1E7AE9}"/>
              </a:ext>
            </a:extLst>
          </p:cNvPr>
          <p:cNvGrpSpPr/>
          <p:nvPr/>
        </p:nvGrpSpPr>
        <p:grpSpPr>
          <a:xfrm>
            <a:off x="4322456" y="841276"/>
            <a:ext cx="499088" cy="2880321"/>
            <a:chOff x="612050" y="3071810"/>
            <a:chExt cx="459485" cy="3456384"/>
          </a:xfrm>
          <a:noFill/>
        </p:grpSpPr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id="{813339FB-0893-4445-B0BC-CA6182A87432}"/>
                </a:ext>
              </a:extLst>
            </p:cNvPr>
            <p:cNvSpPr/>
            <p:nvPr/>
          </p:nvSpPr>
          <p:spPr>
            <a:xfrm>
              <a:off x="642910" y="3071810"/>
              <a:ext cx="428625" cy="428625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Ф</a:t>
              </a:r>
            </a:p>
          </p:txBody>
        </p:sp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D2AFDD76-4B94-43E9-A71E-83A59BB39C25}"/>
                </a:ext>
              </a:extLst>
            </p:cNvPr>
            <p:cNvSpPr/>
            <p:nvPr/>
          </p:nvSpPr>
          <p:spPr>
            <a:xfrm>
              <a:off x="646331" y="3500438"/>
              <a:ext cx="425203" cy="428625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83" name="Прямоугольник 182">
              <a:extLst>
                <a:ext uri="{FF2B5EF4-FFF2-40B4-BE49-F238E27FC236}">
                  <a16:creationId xmlns:a16="http://schemas.microsoft.com/office/drawing/2014/main" id="{4F397BF3-A538-4E5E-9146-E790C6715CED}"/>
                </a:ext>
              </a:extLst>
            </p:cNvPr>
            <p:cNvSpPr/>
            <p:nvPr/>
          </p:nvSpPr>
          <p:spPr>
            <a:xfrm>
              <a:off x="642910" y="6099568"/>
              <a:ext cx="428625" cy="428626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84" name="Прямоугольник 183">
              <a:extLst>
                <a:ext uri="{FF2B5EF4-FFF2-40B4-BE49-F238E27FC236}">
                  <a16:creationId xmlns:a16="http://schemas.microsoft.com/office/drawing/2014/main" id="{F3D992E0-753F-461D-B304-34C2683BB74B}"/>
                </a:ext>
              </a:extLst>
            </p:cNvPr>
            <p:cNvSpPr/>
            <p:nvPr/>
          </p:nvSpPr>
          <p:spPr>
            <a:xfrm>
              <a:off x="612050" y="5667519"/>
              <a:ext cx="428625" cy="428625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85" name="Прямоугольник 184">
              <a:extLst>
                <a:ext uri="{FF2B5EF4-FFF2-40B4-BE49-F238E27FC236}">
                  <a16:creationId xmlns:a16="http://schemas.microsoft.com/office/drawing/2014/main" id="{0C339861-913B-4A33-858A-3AEA9D894139}"/>
                </a:ext>
              </a:extLst>
            </p:cNvPr>
            <p:cNvSpPr/>
            <p:nvPr/>
          </p:nvSpPr>
          <p:spPr>
            <a:xfrm>
              <a:off x="642910" y="5235472"/>
              <a:ext cx="428625" cy="428625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86" name="Прямоугольник 185">
              <a:extLst>
                <a:ext uri="{FF2B5EF4-FFF2-40B4-BE49-F238E27FC236}">
                  <a16:creationId xmlns:a16="http://schemas.microsoft.com/office/drawing/2014/main" id="{DD3C816A-1A80-4286-9436-2F440A133C9C}"/>
                </a:ext>
              </a:extLst>
            </p:cNvPr>
            <p:cNvSpPr/>
            <p:nvPr/>
          </p:nvSpPr>
          <p:spPr>
            <a:xfrm>
              <a:off x="642910" y="4786322"/>
              <a:ext cx="428625" cy="428625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87" name="Прямоугольник 186">
              <a:extLst>
                <a:ext uri="{FF2B5EF4-FFF2-40B4-BE49-F238E27FC236}">
                  <a16:creationId xmlns:a16="http://schemas.microsoft.com/office/drawing/2014/main" id="{673FFFD0-D76F-4474-AE06-2ED730D48B93}"/>
                </a:ext>
              </a:extLst>
            </p:cNvPr>
            <p:cNvSpPr/>
            <p:nvPr/>
          </p:nvSpPr>
          <p:spPr>
            <a:xfrm>
              <a:off x="695287" y="4357694"/>
              <a:ext cx="369352" cy="428625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Ь</a:t>
              </a:r>
            </a:p>
          </p:txBody>
        </p:sp>
        <p:sp>
          <p:nvSpPr>
            <p:cNvPr id="188" name="Прямоугольник 187">
              <a:extLst>
                <a:ext uri="{FF2B5EF4-FFF2-40B4-BE49-F238E27FC236}">
                  <a16:creationId xmlns:a16="http://schemas.microsoft.com/office/drawing/2014/main" id="{84D81A30-87C5-45B9-B396-E0BEF106F042}"/>
                </a:ext>
              </a:extLst>
            </p:cNvPr>
            <p:cNvSpPr/>
            <p:nvPr/>
          </p:nvSpPr>
          <p:spPr>
            <a:xfrm>
              <a:off x="667672" y="3929066"/>
              <a:ext cx="403863" cy="428625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</p:grpSp>
      <p:pic>
        <p:nvPicPr>
          <p:cNvPr id="189" name="Picture 4" descr="https://24smi.org/public/media/resize/660x-/person/2017/12/21/drbmop3udvfj-ivan-durak.jpg">
            <a:extLst>
              <a:ext uri="{FF2B5EF4-FFF2-40B4-BE49-F238E27FC236}">
                <a16:creationId xmlns:a16="http://schemas.microsoft.com/office/drawing/2014/main" id="{912A2F40-EDFF-4536-B216-5347E694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8812" y="523031"/>
            <a:ext cx="2353274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6" descr="http://berezka17kirishi.ru/wp-content/uploads/2017/03/1094556_ivan-carevich-klipart.jpg.png">
            <a:extLst>
              <a:ext uri="{FF2B5EF4-FFF2-40B4-BE49-F238E27FC236}">
                <a16:creationId xmlns:a16="http://schemas.microsoft.com/office/drawing/2014/main" id="{433554B0-3147-4537-9082-E20E43D72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4301" y="1094607"/>
            <a:ext cx="1700389" cy="28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playcast.ru/uploads/2017/02/19/217113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93" y="2348855"/>
            <a:ext cx="2118411" cy="29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481236"/>
            <a:ext cx="66967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Ребята! 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Вспомните виды фольклора. Для проверки сделайте клик мышкой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 на первые буквы.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Желаю вам удачи!</a:t>
            </a:r>
          </a:p>
          <a:p>
            <a:pPr algn="ctr"/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886B53-C9B3-442F-A009-F22CA409817B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A49C60-E7D3-4F8D-860A-03CF98806D91}"/>
              </a:ext>
            </a:extLst>
          </p:cNvPr>
          <p:cNvSpPr/>
          <p:nvPr/>
        </p:nvSpPr>
        <p:spPr>
          <a:xfrm>
            <a:off x="2940125" y="4858915"/>
            <a:ext cx="4919938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 конкурс. «Виды фольклора»</a:t>
            </a:r>
          </a:p>
        </p:txBody>
      </p:sp>
    </p:spTree>
    <p:extLst>
      <p:ext uri="{BB962C8B-B14F-4D97-AF65-F5344CB8AC3E}">
        <p14:creationId xmlns:p14="http://schemas.microsoft.com/office/powerpoint/2010/main" val="17733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Шестиугольник 42"/>
          <p:cNvSpPr/>
          <p:nvPr/>
        </p:nvSpPr>
        <p:spPr>
          <a:xfrm>
            <a:off x="4788024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</a:t>
            </a:r>
          </a:p>
        </p:txBody>
      </p:sp>
      <p:sp>
        <p:nvSpPr>
          <p:cNvPr id="44" name="Шестиугольник 43"/>
          <p:cNvSpPr/>
          <p:nvPr/>
        </p:nvSpPr>
        <p:spPr>
          <a:xfrm>
            <a:off x="8244408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45" name="Шестиугольник 44"/>
          <p:cNvSpPr/>
          <p:nvPr/>
        </p:nvSpPr>
        <p:spPr>
          <a:xfrm>
            <a:off x="7690438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7092280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Ш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516216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48" name="Шестиугольник 47"/>
          <p:cNvSpPr/>
          <p:nvPr/>
        </p:nvSpPr>
        <p:spPr>
          <a:xfrm>
            <a:off x="5940152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Т</a:t>
            </a:r>
          </a:p>
        </p:txBody>
      </p:sp>
      <p:sp>
        <p:nvSpPr>
          <p:cNvPr id="49" name="Шестиугольник 48"/>
          <p:cNvSpPr/>
          <p:nvPr/>
        </p:nvSpPr>
        <p:spPr>
          <a:xfrm>
            <a:off x="5364088" y="3001516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52" name="Шестиугольник 51"/>
          <p:cNvSpPr/>
          <p:nvPr/>
        </p:nvSpPr>
        <p:spPr>
          <a:xfrm>
            <a:off x="1403648" y="172944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53" name="Шестиугольник 52"/>
          <p:cNvSpPr/>
          <p:nvPr/>
        </p:nvSpPr>
        <p:spPr>
          <a:xfrm>
            <a:off x="4831109" y="172944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54" name="Шестиугольник 53"/>
          <p:cNvSpPr/>
          <p:nvPr/>
        </p:nvSpPr>
        <p:spPr>
          <a:xfrm>
            <a:off x="4277139" y="172944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Г</a:t>
            </a:r>
          </a:p>
        </p:txBody>
      </p:sp>
      <p:sp>
        <p:nvSpPr>
          <p:cNvPr id="55" name="Шестиугольник 54"/>
          <p:cNvSpPr/>
          <p:nvPr/>
        </p:nvSpPr>
        <p:spPr>
          <a:xfrm>
            <a:off x="3678981" y="172944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56" name="Шестиугольник 55"/>
          <p:cNvSpPr/>
          <p:nvPr/>
        </p:nvSpPr>
        <p:spPr>
          <a:xfrm>
            <a:off x="3102917" y="172944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Р</a:t>
            </a:r>
          </a:p>
        </p:txBody>
      </p:sp>
      <p:sp>
        <p:nvSpPr>
          <p:cNvPr id="57" name="Шестиугольник 56"/>
          <p:cNvSpPr/>
          <p:nvPr/>
        </p:nvSpPr>
        <p:spPr>
          <a:xfrm>
            <a:off x="2526853" y="172944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58" name="Шестиугольник 57"/>
          <p:cNvSpPr/>
          <p:nvPr/>
        </p:nvSpPr>
        <p:spPr>
          <a:xfrm>
            <a:off x="1950789" y="172944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59" name="Шестиугольник 58"/>
          <p:cNvSpPr/>
          <p:nvPr/>
        </p:nvSpPr>
        <p:spPr>
          <a:xfrm>
            <a:off x="5407173" y="170537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60" name="Шестиугольник 59"/>
          <p:cNvSpPr/>
          <p:nvPr/>
        </p:nvSpPr>
        <p:spPr>
          <a:xfrm>
            <a:off x="5961143" y="170537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61" name="Шестиугольник 60"/>
          <p:cNvSpPr/>
          <p:nvPr/>
        </p:nvSpPr>
        <p:spPr>
          <a:xfrm>
            <a:off x="6515113" y="170561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Р</a:t>
            </a:r>
          </a:p>
        </p:txBody>
      </p:sp>
      <p:sp>
        <p:nvSpPr>
          <p:cNvPr id="62" name="Шестиугольник 61"/>
          <p:cNvSpPr/>
          <p:nvPr/>
        </p:nvSpPr>
        <p:spPr>
          <a:xfrm>
            <a:off x="7069083" y="172944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63" name="Шестиугольник 62"/>
          <p:cNvSpPr/>
          <p:nvPr/>
        </p:nvSpPr>
        <p:spPr>
          <a:xfrm>
            <a:off x="7645147" y="1741757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64" name="Шестиугольник 63"/>
          <p:cNvSpPr/>
          <p:nvPr/>
        </p:nvSpPr>
        <p:spPr>
          <a:xfrm>
            <a:off x="417630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65" name="Шестиугольник 64"/>
          <p:cNvSpPr/>
          <p:nvPr/>
        </p:nvSpPr>
        <p:spPr>
          <a:xfrm>
            <a:off x="3802006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Ц</a:t>
            </a:r>
          </a:p>
        </p:txBody>
      </p:sp>
      <p:sp>
        <p:nvSpPr>
          <p:cNvPr id="66" name="Шестиугольник 65"/>
          <p:cNvSpPr/>
          <p:nvPr/>
        </p:nvSpPr>
        <p:spPr>
          <a:xfrm>
            <a:off x="3225942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67" name="Шестиугольник 66"/>
          <p:cNvSpPr/>
          <p:nvPr/>
        </p:nvSpPr>
        <p:spPr>
          <a:xfrm>
            <a:off x="2692963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68" name="Шестиугольник 67"/>
          <p:cNvSpPr/>
          <p:nvPr/>
        </p:nvSpPr>
        <p:spPr>
          <a:xfrm>
            <a:off x="2116899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Ы</a:t>
            </a:r>
          </a:p>
        </p:txBody>
      </p:sp>
      <p:sp>
        <p:nvSpPr>
          <p:cNvPr id="69" name="Шестиугольник 68"/>
          <p:cNvSpPr/>
          <p:nvPr/>
        </p:nvSpPr>
        <p:spPr>
          <a:xfrm>
            <a:off x="1540835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Б</a:t>
            </a:r>
          </a:p>
        </p:txBody>
      </p:sp>
      <p:sp>
        <p:nvSpPr>
          <p:cNvPr id="70" name="Шестиугольник 69"/>
          <p:cNvSpPr/>
          <p:nvPr/>
        </p:nvSpPr>
        <p:spPr>
          <a:xfrm>
            <a:off x="964771" y="364958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71" name="Шестиугольник 70"/>
          <p:cNvSpPr/>
          <p:nvPr/>
        </p:nvSpPr>
        <p:spPr>
          <a:xfrm>
            <a:off x="4378070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Ы</a:t>
            </a:r>
          </a:p>
        </p:txBody>
      </p:sp>
      <p:sp>
        <p:nvSpPr>
          <p:cNvPr id="72" name="Шестиугольник 71"/>
          <p:cNvSpPr/>
          <p:nvPr/>
        </p:nvSpPr>
        <p:spPr>
          <a:xfrm>
            <a:off x="2412863" y="114801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</a:t>
            </a:r>
          </a:p>
        </p:txBody>
      </p:sp>
      <p:sp>
        <p:nvSpPr>
          <p:cNvPr id="73" name="Шестиугольник 72"/>
          <p:cNvSpPr/>
          <p:nvPr/>
        </p:nvSpPr>
        <p:spPr>
          <a:xfrm>
            <a:off x="5840324" y="114801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Т</a:t>
            </a:r>
          </a:p>
        </p:txBody>
      </p:sp>
      <p:sp>
        <p:nvSpPr>
          <p:cNvPr id="74" name="Шестиугольник 73"/>
          <p:cNvSpPr/>
          <p:nvPr/>
        </p:nvSpPr>
        <p:spPr>
          <a:xfrm>
            <a:off x="5286354" y="114801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У</a:t>
            </a:r>
          </a:p>
        </p:txBody>
      </p:sp>
      <p:sp>
        <p:nvSpPr>
          <p:cNvPr id="75" name="Шестиугольник 74"/>
          <p:cNvSpPr/>
          <p:nvPr/>
        </p:nvSpPr>
        <p:spPr>
          <a:xfrm>
            <a:off x="4688196" y="114801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76" name="Шестиугольник 75"/>
          <p:cNvSpPr/>
          <p:nvPr/>
        </p:nvSpPr>
        <p:spPr>
          <a:xfrm>
            <a:off x="4112132" y="114801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Б</a:t>
            </a:r>
          </a:p>
        </p:txBody>
      </p:sp>
      <p:sp>
        <p:nvSpPr>
          <p:cNvPr id="77" name="Шестиугольник 76"/>
          <p:cNvSpPr/>
          <p:nvPr/>
        </p:nvSpPr>
        <p:spPr>
          <a:xfrm>
            <a:off x="3536068" y="114801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8" name="Шестиугольник 77"/>
          <p:cNvSpPr/>
          <p:nvPr/>
        </p:nvSpPr>
        <p:spPr>
          <a:xfrm>
            <a:off x="2960004" y="114800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Р</a:t>
            </a:r>
          </a:p>
        </p:txBody>
      </p:sp>
      <p:sp>
        <p:nvSpPr>
          <p:cNvPr id="79" name="Шестиугольник 78"/>
          <p:cNvSpPr/>
          <p:nvPr/>
        </p:nvSpPr>
        <p:spPr>
          <a:xfrm>
            <a:off x="6416388" y="112394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80" name="Шестиугольник 79"/>
          <p:cNvSpPr/>
          <p:nvPr/>
        </p:nvSpPr>
        <p:spPr>
          <a:xfrm>
            <a:off x="6970358" y="112394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83" name="Шестиугольник 82"/>
          <p:cNvSpPr/>
          <p:nvPr/>
        </p:nvSpPr>
        <p:spPr>
          <a:xfrm>
            <a:off x="5868144" y="48123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</a:t>
            </a:r>
          </a:p>
        </p:txBody>
      </p:sp>
      <p:sp>
        <p:nvSpPr>
          <p:cNvPr id="84" name="Шестиугольник 83"/>
          <p:cNvSpPr/>
          <p:nvPr/>
        </p:nvSpPr>
        <p:spPr>
          <a:xfrm>
            <a:off x="8143477" y="48123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85" name="Шестиугольник 84"/>
          <p:cNvSpPr/>
          <p:nvPr/>
        </p:nvSpPr>
        <p:spPr>
          <a:xfrm>
            <a:off x="7567413" y="48123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86" name="Шестиугольник 85"/>
          <p:cNvSpPr/>
          <p:nvPr/>
        </p:nvSpPr>
        <p:spPr>
          <a:xfrm>
            <a:off x="6991349" y="48123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87" name="Шестиугольник 86"/>
          <p:cNvSpPr/>
          <p:nvPr/>
        </p:nvSpPr>
        <p:spPr>
          <a:xfrm>
            <a:off x="6415285" y="481236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88" name="Шестиугольник 87"/>
          <p:cNvSpPr/>
          <p:nvPr/>
        </p:nvSpPr>
        <p:spPr>
          <a:xfrm>
            <a:off x="2246753" y="2353446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89" name="Шестиугольник 88"/>
          <p:cNvSpPr/>
          <p:nvPr/>
        </p:nvSpPr>
        <p:spPr>
          <a:xfrm>
            <a:off x="5674214" y="2353446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90" name="Шестиугольник 89"/>
          <p:cNvSpPr/>
          <p:nvPr/>
        </p:nvSpPr>
        <p:spPr>
          <a:xfrm>
            <a:off x="5120244" y="2353446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91" name="Шестиугольник 90"/>
          <p:cNvSpPr/>
          <p:nvPr/>
        </p:nvSpPr>
        <p:spPr>
          <a:xfrm>
            <a:off x="4522086" y="2353446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92" name="Шестиугольник 91"/>
          <p:cNvSpPr/>
          <p:nvPr/>
        </p:nvSpPr>
        <p:spPr>
          <a:xfrm>
            <a:off x="3946022" y="2353446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Т</a:t>
            </a:r>
          </a:p>
        </p:txBody>
      </p:sp>
      <p:sp>
        <p:nvSpPr>
          <p:cNvPr id="93" name="Шестиугольник 92"/>
          <p:cNvSpPr/>
          <p:nvPr/>
        </p:nvSpPr>
        <p:spPr>
          <a:xfrm>
            <a:off x="3369958" y="2353446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94" name="Шестиугольник 93"/>
          <p:cNvSpPr/>
          <p:nvPr/>
        </p:nvSpPr>
        <p:spPr>
          <a:xfrm>
            <a:off x="2793894" y="2353444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Ч</a:t>
            </a:r>
          </a:p>
        </p:txBody>
      </p:sp>
      <p:sp>
        <p:nvSpPr>
          <p:cNvPr id="95" name="Шестиугольник 94"/>
          <p:cNvSpPr/>
          <p:nvPr/>
        </p:nvSpPr>
        <p:spPr>
          <a:xfrm>
            <a:off x="6250278" y="2353446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97" name="Шестиугольник 96"/>
          <p:cNvSpPr/>
          <p:nvPr/>
        </p:nvSpPr>
        <p:spPr>
          <a:xfrm>
            <a:off x="5292080" y="429766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98" name="Шестиугольник 97"/>
          <p:cNvSpPr/>
          <p:nvPr/>
        </p:nvSpPr>
        <p:spPr>
          <a:xfrm>
            <a:off x="8165571" y="429766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99" name="Шестиугольник 98"/>
          <p:cNvSpPr/>
          <p:nvPr/>
        </p:nvSpPr>
        <p:spPr>
          <a:xfrm>
            <a:off x="7567413" y="429766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100" name="Шестиугольник 99"/>
          <p:cNvSpPr/>
          <p:nvPr/>
        </p:nvSpPr>
        <p:spPr>
          <a:xfrm>
            <a:off x="6991349" y="429766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З</a:t>
            </a:r>
          </a:p>
        </p:txBody>
      </p:sp>
      <p:sp>
        <p:nvSpPr>
          <p:cNvPr id="101" name="Шестиугольник 100"/>
          <p:cNvSpPr/>
          <p:nvPr/>
        </p:nvSpPr>
        <p:spPr>
          <a:xfrm>
            <a:off x="6415285" y="4297662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02" name="Шестиугольник 101"/>
          <p:cNvSpPr/>
          <p:nvPr/>
        </p:nvSpPr>
        <p:spPr>
          <a:xfrm>
            <a:off x="5839221" y="429766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103" name="Шестиугольник 102"/>
          <p:cNvSpPr/>
          <p:nvPr/>
        </p:nvSpPr>
        <p:spPr>
          <a:xfrm>
            <a:off x="446553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З</a:t>
            </a:r>
          </a:p>
        </p:txBody>
      </p:sp>
      <p:sp>
        <p:nvSpPr>
          <p:cNvPr id="104" name="Шестиугольник 103"/>
          <p:cNvSpPr/>
          <p:nvPr/>
        </p:nvSpPr>
        <p:spPr>
          <a:xfrm>
            <a:off x="3851920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05" name="Шестиугольник 104"/>
          <p:cNvSpPr/>
          <p:nvPr/>
        </p:nvSpPr>
        <p:spPr>
          <a:xfrm>
            <a:off x="3275856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106" name="Шестиугольник 105"/>
          <p:cNvSpPr/>
          <p:nvPr/>
        </p:nvSpPr>
        <p:spPr>
          <a:xfrm>
            <a:off x="2721886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Д</a:t>
            </a:r>
          </a:p>
        </p:txBody>
      </p:sp>
      <p:sp>
        <p:nvSpPr>
          <p:cNvPr id="107" name="Шестиугольник 106"/>
          <p:cNvSpPr/>
          <p:nvPr/>
        </p:nvSpPr>
        <p:spPr>
          <a:xfrm>
            <a:off x="2145822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08" name="Шестиугольник 107"/>
          <p:cNvSpPr/>
          <p:nvPr/>
        </p:nvSpPr>
        <p:spPr>
          <a:xfrm>
            <a:off x="1569758" y="300151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Г</a:t>
            </a:r>
          </a:p>
        </p:txBody>
      </p:sp>
      <p:sp>
        <p:nvSpPr>
          <p:cNvPr id="109" name="Шестиугольник 108"/>
          <p:cNvSpPr/>
          <p:nvPr/>
        </p:nvSpPr>
        <p:spPr>
          <a:xfrm>
            <a:off x="993694" y="3001516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11" name="Шестиугольник 110"/>
          <p:cNvSpPr/>
          <p:nvPr/>
        </p:nvSpPr>
        <p:spPr>
          <a:xfrm>
            <a:off x="468647" y="531599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</a:t>
            </a:r>
          </a:p>
        </p:txBody>
      </p:sp>
      <p:sp>
        <p:nvSpPr>
          <p:cNvPr id="112" name="Шестиугольник 111"/>
          <p:cNvSpPr/>
          <p:nvPr/>
        </p:nvSpPr>
        <p:spPr>
          <a:xfrm>
            <a:off x="3896108" y="531599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13" name="Шестиугольник 112"/>
          <p:cNvSpPr/>
          <p:nvPr/>
        </p:nvSpPr>
        <p:spPr>
          <a:xfrm>
            <a:off x="3342138" y="531599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114" name="Шестиугольник 113"/>
          <p:cNvSpPr/>
          <p:nvPr/>
        </p:nvSpPr>
        <p:spPr>
          <a:xfrm>
            <a:off x="2743980" y="531599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115" name="Шестиугольник 114"/>
          <p:cNvSpPr/>
          <p:nvPr/>
        </p:nvSpPr>
        <p:spPr>
          <a:xfrm>
            <a:off x="2167916" y="531599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116" name="Шестиугольник 115"/>
          <p:cNvSpPr/>
          <p:nvPr/>
        </p:nvSpPr>
        <p:spPr>
          <a:xfrm>
            <a:off x="1591852" y="531599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117" name="Шестиугольник 116"/>
          <p:cNvSpPr/>
          <p:nvPr/>
        </p:nvSpPr>
        <p:spPr>
          <a:xfrm>
            <a:off x="1015788" y="531597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118" name="Шестиугольник 117"/>
          <p:cNvSpPr/>
          <p:nvPr/>
        </p:nvSpPr>
        <p:spPr>
          <a:xfrm>
            <a:off x="4472172" y="507529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Ц</a:t>
            </a:r>
          </a:p>
        </p:txBody>
      </p:sp>
      <p:sp>
        <p:nvSpPr>
          <p:cNvPr id="119" name="Шестиугольник 118"/>
          <p:cNvSpPr/>
          <p:nvPr/>
        </p:nvSpPr>
        <p:spPr>
          <a:xfrm>
            <a:off x="5026142" y="507529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Ы</a:t>
            </a:r>
          </a:p>
        </p:txBody>
      </p:sp>
      <p:sp>
        <p:nvSpPr>
          <p:cNvPr id="123" name="Шестиугольник 122"/>
          <p:cNvSpPr/>
          <p:nvPr/>
        </p:nvSpPr>
        <p:spPr>
          <a:xfrm>
            <a:off x="375648" y="429766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</a:t>
            </a:r>
          </a:p>
        </p:txBody>
      </p:sp>
      <p:sp>
        <p:nvSpPr>
          <p:cNvPr id="124" name="Шестиугольник 123"/>
          <p:cNvSpPr/>
          <p:nvPr/>
        </p:nvSpPr>
        <p:spPr>
          <a:xfrm>
            <a:off x="3803109" y="429766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125" name="Шестиугольник 124"/>
          <p:cNvSpPr/>
          <p:nvPr/>
        </p:nvSpPr>
        <p:spPr>
          <a:xfrm>
            <a:off x="3249139" y="429766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Ш</a:t>
            </a:r>
          </a:p>
        </p:txBody>
      </p:sp>
      <p:sp>
        <p:nvSpPr>
          <p:cNvPr id="126" name="Шестиугольник 125"/>
          <p:cNvSpPr/>
          <p:nvPr/>
        </p:nvSpPr>
        <p:spPr>
          <a:xfrm>
            <a:off x="2650981" y="429766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У</a:t>
            </a:r>
          </a:p>
        </p:txBody>
      </p:sp>
      <p:sp>
        <p:nvSpPr>
          <p:cNvPr id="127" name="Шестиугольник 126"/>
          <p:cNvSpPr/>
          <p:nvPr/>
        </p:nvSpPr>
        <p:spPr>
          <a:xfrm>
            <a:off x="2074917" y="429766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Т</a:t>
            </a:r>
          </a:p>
        </p:txBody>
      </p:sp>
      <p:sp>
        <p:nvSpPr>
          <p:cNvPr id="128" name="Шестиугольник 127"/>
          <p:cNvSpPr/>
          <p:nvPr/>
        </p:nvSpPr>
        <p:spPr>
          <a:xfrm>
            <a:off x="1498853" y="429766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129" name="Шестиугольник 128"/>
          <p:cNvSpPr/>
          <p:nvPr/>
        </p:nvSpPr>
        <p:spPr>
          <a:xfrm>
            <a:off x="922789" y="429765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30" name="Шестиугольник 129"/>
          <p:cNvSpPr/>
          <p:nvPr/>
        </p:nvSpPr>
        <p:spPr>
          <a:xfrm>
            <a:off x="4378070" y="429766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31" name="Шестиугольник 130"/>
          <p:cNvSpPr/>
          <p:nvPr/>
        </p:nvSpPr>
        <p:spPr>
          <a:xfrm>
            <a:off x="5292080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Б</a:t>
            </a:r>
          </a:p>
        </p:txBody>
      </p:sp>
      <p:sp>
        <p:nvSpPr>
          <p:cNvPr id="132" name="Шестиугольник 131"/>
          <p:cNvSpPr/>
          <p:nvPr/>
        </p:nvSpPr>
        <p:spPr>
          <a:xfrm>
            <a:off x="8165571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Ы</a:t>
            </a:r>
          </a:p>
        </p:txBody>
      </p:sp>
      <p:sp>
        <p:nvSpPr>
          <p:cNvPr id="133" name="Шестиугольник 132"/>
          <p:cNvSpPr/>
          <p:nvPr/>
        </p:nvSpPr>
        <p:spPr>
          <a:xfrm>
            <a:off x="7567413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134" name="Шестиугольник 133"/>
          <p:cNvSpPr/>
          <p:nvPr/>
        </p:nvSpPr>
        <p:spPr>
          <a:xfrm>
            <a:off x="6991349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35" name="Шестиугольник 134"/>
          <p:cNvSpPr/>
          <p:nvPr/>
        </p:nvSpPr>
        <p:spPr>
          <a:xfrm>
            <a:off x="6415285" y="3649590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136" name="Шестиугольник 135"/>
          <p:cNvSpPr/>
          <p:nvPr/>
        </p:nvSpPr>
        <p:spPr>
          <a:xfrm>
            <a:off x="5839221" y="3649588"/>
            <a:ext cx="553970" cy="504056"/>
          </a:xfrm>
          <a:prstGeom prst="hexagon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Ы</a:t>
            </a:r>
          </a:p>
        </p:txBody>
      </p:sp>
      <p:sp>
        <p:nvSpPr>
          <p:cNvPr id="110" name="Стрелка вправо 12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C31C5CD-1645-41B0-80A9-15715A1F2E49}"/>
              </a:ext>
            </a:extLst>
          </p:cNvPr>
          <p:cNvSpPr/>
          <p:nvPr/>
        </p:nvSpPr>
        <p:spPr>
          <a:xfrm>
            <a:off x="8244408" y="4873724"/>
            <a:ext cx="404245" cy="441674"/>
          </a:xfrm>
          <a:prstGeom prst="actionButtonHome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1177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playcast.ru/uploads/2017/02/19/217113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93" y="2348855"/>
            <a:ext cx="2118411" cy="29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481236"/>
            <a:ext cx="66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Ребята! 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Прочитайте начало пословицы, вспомните продолжение. Для проверки сделайте клик мышкой на начало пословицы.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Желаю вам удачи!</a:t>
            </a:r>
          </a:p>
          <a:p>
            <a:pPr algn="ctr"/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886B53-C9B3-442F-A009-F22CA409817B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A49C60-E7D3-4F8D-860A-03CF98806D91}"/>
              </a:ext>
            </a:extLst>
          </p:cNvPr>
          <p:cNvSpPr/>
          <p:nvPr/>
        </p:nvSpPr>
        <p:spPr>
          <a:xfrm>
            <a:off x="2771813" y="4858915"/>
            <a:ext cx="5256567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 конкурс. «Закончи пословицу»</a:t>
            </a:r>
          </a:p>
        </p:txBody>
      </p:sp>
    </p:spTree>
    <p:extLst>
      <p:ext uri="{BB962C8B-B14F-4D97-AF65-F5344CB8AC3E}">
        <p14:creationId xmlns:p14="http://schemas.microsoft.com/office/powerpoint/2010/main" val="17197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4290" y="625252"/>
            <a:ext cx="3387670" cy="432048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Труд кормит, а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4355976" y="625252"/>
            <a:ext cx="4104456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лень портит.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4290" y="1273324"/>
            <a:ext cx="3387670" cy="432048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Раз соврал-навек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55976" y="1273324"/>
            <a:ext cx="4104456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лгуном стал.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4290" y="1921396"/>
            <a:ext cx="3387670" cy="432048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Кончил дело-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5976" y="1921396"/>
            <a:ext cx="4104456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гуляй смело.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4290" y="2569468"/>
            <a:ext cx="3387670" cy="432048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Худо тому, кто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5976" y="2569468"/>
            <a:ext cx="4104456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добра не делает никому.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4290" y="3217540"/>
            <a:ext cx="3387670" cy="432048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Сам потерпи, 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55976" y="3217540"/>
            <a:ext cx="4104456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другого не выдай.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4290" y="3793604"/>
            <a:ext cx="3387670" cy="432048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Учись доброму,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55976" y="3793604"/>
            <a:ext cx="4104456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худое на ум не пойдёт.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4290" y="4369668"/>
            <a:ext cx="3387670" cy="432048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Человек без друзей,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355976" y="4369668"/>
            <a:ext cx="4104456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что дерево без корней.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012" y="4945732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на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пословицу</a:t>
            </a:r>
          </a:p>
        </p:txBody>
      </p:sp>
      <p:sp>
        <p:nvSpPr>
          <p:cNvPr id="28" name="Стрелка вправо 12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3F535B8-7CF0-4E81-9A2A-9DF670336A73}"/>
              </a:ext>
            </a:extLst>
          </p:cNvPr>
          <p:cNvSpPr/>
          <p:nvPr/>
        </p:nvSpPr>
        <p:spPr>
          <a:xfrm>
            <a:off x="8244408" y="4873724"/>
            <a:ext cx="404245" cy="441674"/>
          </a:xfrm>
          <a:prstGeom prst="actionButtonHome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9764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3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playcast.ru/uploads/2017/02/19/217113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93" y="2348855"/>
            <a:ext cx="2118411" cy="29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481236"/>
            <a:ext cx="66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Ребята! 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Составьте полное определение сказки. Сначала попробуйте сами, потом можно будет воспользоваться подсказками.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Желаю вам удачи!</a:t>
            </a:r>
          </a:p>
          <a:p>
            <a:pPr algn="ctr"/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886B53-C9B3-442F-A009-F22CA409817B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A49C60-E7D3-4F8D-860A-03CF98806D91}"/>
              </a:ext>
            </a:extLst>
          </p:cNvPr>
          <p:cNvSpPr/>
          <p:nvPr/>
        </p:nvSpPr>
        <p:spPr>
          <a:xfrm>
            <a:off x="2880020" y="4858915"/>
            <a:ext cx="5040162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 конкурс. «Что такое сказка?»</a:t>
            </a:r>
          </a:p>
        </p:txBody>
      </p:sp>
    </p:spTree>
    <p:extLst>
      <p:ext uri="{BB962C8B-B14F-4D97-AF65-F5344CB8AC3E}">
        <p14:creationId xmlns:p14="http://schemas.microsoft.com/office/powerpoint/2010/main" val="333831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3132856" y="1345332"/>
            <a:ext cx="3460791" cy="113110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1DB989-0255-42BA-A4E0-1CFCCAE2FC63}"/>
              </a:ext>
            </a:extLst>
          </p:cNvPr>
          <p:cNvSpPr txBox="1"/>
          <p:nvPr/>
        </p:nvSpPr>
        <p:spPr>
          <a:xfrm>
            <a:off x="1115616" y="1003784"/>
            <a:ext cx="536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Сказка</a:t>
            </a:r>
            <a:r>
              <a:rPr lang="ru-RU" sz="2800" b="1" dirty="0">
                <a:latin typeface="Comic Sans MS" panose="030F0702030302020204" pitchFamily="66" charset="0"/>
              </a:rPr>
              <a:t> – это произведение;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744A38-8527-43C9-8816-5FEA1B9C8E19}"/>
              </a:ext>
            </a:extLst>
          </p:cNvPr>
          <p:cNvSpPr txBox="1"/>
          <p:nvPr/>
        </p:nvSpPr>
        <p:spPr>
          <a:xfrm>
            <a:off x="1115616" y="204345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изображается чудесное, необычное;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B493AD-B149-4CD0-8CF2-4C4895999842}"/>
              </a:ext>
            </a:extLst>
          </p:cNvPr>
          <p:cNvSpPr txBox="1"/>
          <p:nvPr/>
        </p:nvSpPr>
        <p:spPr>
          <a:xfrm>
            <a:off x="1107648" y="3031821"/>
            <a:ext cx="6657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раньше передавалось из уст в уста;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BB8FE5-832A-4A83-8624-3524DABA9F88}"/>
              </a:ext>
            </a:extLst>
          </p:cNvPr>
          <p:cNvSpPr txBox="1"/>
          <p:nvPr/>
        </p:nvSpPr>
        <p:spPr>
          <a:xfrm>
            <a:off x="1152466" y="3937620"/>
            <a:ext cx="6612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В сказке есть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зачин</a:t>
            </a:r>
            <a:r>
              <a:rPr lang="ru-RU" sz="2800" b="1" dirty="0">
                <a:latin typeface="Comic Sans MS" panose="030F0702030302020204" pitchFamily="66" charset="0"/>
              </a:rPr>
              <a:t>,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присказка</a:t>
            </a:r>
            <a:r>
              <a:rPr lang="ru-RU" sz="2800" b="1" dirty="0">
                <a:latin typeface="Comic Sans MS" panose="030F0702030302020204" pitchFamily="66" charset="0"/>
              </a:rPr>
              <a:t>,</a:t>
            </a:r>
          </a:p>
          <a:p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концовка</a:t>
            </a:r>
            <a:r>
              <a:rPr lang="ru-RU" sz="28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8" name="Горизонтальный свиток 6">
            <a:extLst>
              <a:ext uri="{FF2B5EF4-FFF2-40B4-BE49-F238E27FC236}">
                <a16:creationId xmlns:a16="http://schemas.microsoft.com/office/drawing/2014/main" id="{3F0EC17A-62CD-40C7-919A-D1163AFC8134}"/>
              </a:ext>
            </a:extLst>
          </p:cNvPr>
          <p:cNvSpPr/>
          <p:nvPr/>
        </p:nvSpPr>
        <p:spPr>
          <a:xfrm>
            <a:off x="971600" y="3937620"/>
            <a:ext cx="7200800" cy="908426"/>
          </a:xfrm>
          <a:prstGeom prst="homePlat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Подсказка 4</a:t>
            </a:r>
          </a:p>
        </p:txBody>
      </p:sp>
      <p:sp>
        <p:nvSpPr>
          <p:cNvPr id="39" name="Горизонтальный свиток 7">
            <a:extLst>
              <a:ext uri="{FF2B5EF4-FFF2-40B4-BE49-F238E27FC236}">
                <a16:creationId xmlns:a16="http://schemas.microsoft.com/office/drawing/2014/main" id="{FD84CBBC-9C02-4200-BFE8-154A98783F3A}"/>
              </a:ext>
            </a:extLst>
          </p:cNvPr>
          <p:cNvSpPr/>
          <p:nvPr/>
        </p:nvSpPr>
        <p:spPr>
          <a:xfrm>
            <a:off x="1008450" y="689351"/>
            <a:ext cx="7099942" cy="908426"/>
          </a:xfrm>
          <a:prstGeom prst="homePlat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Подсказка 1</a:t>
            </a:r>
          </a:p>
        </p:txBody>
      </p:sp>
      <p:sp>
        <p:nvSpPr>
          <p:cNvPr id="40" name="Горизонтальный свиток 8">
            <a:extLst>
              <a:ext uri="{FF2B5EF4-FFF2-40B4-BE49-F238E27FC236}">
                <a16:creationId xmlns:a16="http://schemas.microsoft.com/office/drawing/2014/main" id="{7421ECE0-9E4B-4B50-866C-63F5A4486E47}"/>
              </a:ext>
            </a:extLst>
          </p:cNvPr>
          <p:cNvSpPr/>
          <p:nvPr/>
        </p:nvSpPr>
        <p:spPr>
          <a:xfrm>
            <a:off x="1008450" y="1791394"/>
            <a:ext cx="7099942" cy="908426"/>
          </a:xfrm>
          <a:prstGeom prst="homePlat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Подсказка 2</a:t>
            </a:r>
          </a:p>
        </p:txBody>
      </p:sp>
      <p:sp>
        <p:nvSpPr>
          <p:cNvPr id="41" name="Горизонтальный свиток 9">
            <a:extLst>
              <a:ext uri="{FF2B5EF4-FFF2-40B4-BE49-F238E27FC236}">
                <a16:creationId xmlns:a16="http://schemas.microsoft.com/office/drawing/2014/main" id="{2FC81595-1070-4165-AFD3-560C8AF15822}"/>
              </a:ext>
            </a:extLst>
          </p:cNvPr>
          <p:cNvSpPr/>
          <p:nvPr/>
        </p:nvSpPr>
        <p:spPr>
          <a:xfrm>
            <a:off x="1008450" y="2853080"/>
            <a:ext cx="7163950" cy="908426"/>
          </a:xfrm>
          <a:prstGeom prst="homePlat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Подсказка 3</a:t>
            </a:r>
          </a:p>
        </p:txBody>
      </p:sp>
      <p:sp>
        <p:nvSpPr>
          <p:cNvPr id="42" name="Стрелка вправо 12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A7500FE-B674-4CA7-AF2D-EA2112393E3B}"/>
              </a:ext>
            </a:extLst>
          </p:cNvPr>
          <p:cNvSpPr/>
          <p:nvPr/>
        </p:nvSpPr>
        <p:spPr>
          <a:xfrm>
            <a:off x="8244408" y="4873724"/>
            <a:ext cx="404245" cy="441674"/>
          </a:xfrm>
          <a:prstGeom prst="actionButtonHome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2688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playcast.ru/uploads/2017/02/19/217113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93" y="2348855"/>
            <a:ext cx="2118411" cy="29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481236"/>
            <a:ext cx="66967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Ребята! 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Мы из сказки – ты нас знаешь.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Если вспомнишь – отгадаешь!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А не вспомнишь – ну так что ж…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Сказку заново прочтёшь!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Кнопки : ответ готов</a:t>
            </a:r>
          </a:p>
          <a:p>
            <a:pPr algn="ctr"/>
            <a:endParaRPr lang="ru-RU" sz="2800" b="1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latin typeface="Comic Sans MS" pitchFamily="66" charset="0"/>
              </a:rPr>
              <a:t>подсказка-картинка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Желаю вам удачи!</a:t>
            </a:r>
          </a:p>
          <a:p>
            <a:pPr algn="ctr"/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886B53-C9B3-442F-A009-F22CA409817B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A49C60-E7D3-4F8D-860A-03CF98806D91}"/>
              </a:ext>
            </a:extLst>
          </p:cNvPr>
          <p:cNvSpPr/>
          <p:nvPr/>
        </p:nvSpPr>
        <p:spPr>
          <a:xfrm>
            <a:off x="2271442" y="4513684"/>
            <a:ext cx="6175088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 конкурс. «Узнай героя и его сказку»</a:t>
            </a:r>
          </a:p>
        </p:txBody>
      </p:sp>
      <p:pic>
        <p:nvPicPr>
          <p:cNvPr id="6" name="Picture 4" descr="D:\Мои документы\Мои рисунки\Оформление\КНОПКИ СТРЕЛКИ\x_7bafb00e.jpg">
            <a:extLst>
              <a:ext uri="{FF2B5EF4-FFF2-40B4-BE49-F238E27FC236}">
                <a16:creationId xmlns:a16="http://schemas.microsoft.com/office/drawing/2014/main" id="{3C16193A-EAA7-4519-A73C-B79095302AB5}"/>
              </a:ext>
            </a:extLst>
          </p:cNvPr>
          <p:cNvPicPr>
            <a:picLocks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431781" y="2641021"/>
            <a:ext cx="668611" cy="597017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  <a:prstDash val="sysDash"/>
          </a:ln>
        </p:spPr>
      </p:pic>
      <p:pic>
        <p:nvPicPr>
          <p:cNvPr id="7" name="Picture 3" descr="D:\Мои документы\Мои рисунки\Оформление\КЛИПАРТ\ФОТОКАМЕРА 3.png">
            <a:extLst>
              <a:ext uri="{FF2B5EF4-FFF2-40B4-BE49-F238E27FC236}">
                <a16:creationId xmlns:a16="http://schemas.microsoft.com/office/drawing/2014/main" id="{85B58D2E-965C-4D61-8FB0-8821A8175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31781" y="3383791"/>
            <a:ext cx="668611" cy="53233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5638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hlinkClick r:id="rId2" action="ppaction://hlinksldjump"/>
          </p:cNvPr>
          <p:cNvSpPr/>
          <p:nvPr/>
        </p:nvSpPr>
        <p:spPr>
          <a:xfrm>
            <a:off x="2582825" y="2569468"/>
            <a:ext cx="1631848" cy="1152128"/>
          </a:xfrm>
          <a:prstGeom prst="horizontalScroll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Кроссворд</a:t>
            </a:r>
          </a:p>
        </p:txBody>
      </p:sp>
      <p:sp>
        <p:nvSpPr>
          <p:cNvPr id="3" name="Свиток: горизонтальный 2">
            <a:hlinkClick r:id="rId3" action="ppaction://hlinksldjump"/>
          </p:cNvPr>
          <p:cNvSpPr/>
          <p:nvPr/>
        </p:nvSpPr>
        <p:spPr>
          <a:xfrm>
            <a:off x="4519219" y="2569468"/>
            <a:ext cx="1703857" cy="1152128"/>
          </a:xfrm>
          <a:prstGeom prst="horizontalScroll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Виды фольклора</a:t>
            </a:r>
          </a:p>
        </p:txBody>
      </p:sp>
      <p:sp>
        <p:nvSpPr>
          <p:cNvPr id="4" name="Свиток: горизонтальный 3">
            <a:hlinkClick r:id="rId4" action="ppaction://hlinksldjump"/>
          </p:cNvPr>
          <p:cNvSpPr/>
          <p:nvPr/>
        </p:nvSpPr>
        <p:spPr>
          <a:xfrm>
            <a:off x="6547511" y="2569468"/>
            <a:ext cx="1703856" cy="1152128"/>
          </a:xfrm>
          <a:prstGeom prst="horizontalScroll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Закончи пословицу</a:t>
            </a:r>
          </a:p>
        </p:txBody>
      </p:sp>
      <p:sp>
        <p:nvSpPr>
          <p:cNvPr id="5" name="Свиток: горизонтальный 4">
            <a:hlinkClick r:id="rId5" action="ppaction://hlinksldjump"/>
          </p:cNvPr>
          <p:cNvSpPr/>
          <p:nvPr/>
        </p:nvSpPr>
        <p:spPr>
          <a:xfrm>
            <a:off x="2630155" y="4081636"/>
            <a:ext cx="1611959" cy="1152128"/>
          </a:xfrm>
          <a:prstGeom prst="horizontalScroll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Что такое сказка?</a:t>
            </a:r>
          </a:p>
        </p:txBody>
      </p:sp>
      <p:sp>
        <p:nvSpPr>
          <p:cNvPr id="6" name="Свиток: горизонтальный 5">
            <a:hlinkClick r:id="rId6" action="ppaction://hlinksldjump"/>
          </p:cNvPr>
          <p:cNvSpPr/>
          <p:nvPr/>
        </p:nvSpPr>
        <p:spPr>
          <a:xfrm>
            <a:off x="4579013" y="4081636"/>
            <a:ext cx="1607565" cy="1152128"/>
          </a:xfrm>
          <a:prstGeom prst="horizontalScroll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Узнай героя </a:t>
            </a: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и его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сказку</a:t>
            </a:r>
          </a:p>
        </p:txBody>
      </p:sp>
      <p:sp>
        <p:nvSpPr>
          <p:cNvPr id="7" name="Свиток: горизонтальный 6">
            <a:hlinkClick r:id="rId7" action="ppaction://hlinksldjump"/>
          </p:cNvPr>
          <p:cNvSpPr/>
          <p:nvPr/>
        </p:nvSpPr>
        <p:spPr>
          <a:xfrm>
            <a:off x="6581767" y="4081636"/>
            <a:ext cx="1607564" cy="1152128"/>
          </a:xfrm>
          <a:prstGeom prst="horizontalScroll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Народные промыслы</a:t>
            </a:r>
          </a:p>
        </p:txBody>
      </p:sp>
      <p:pic>
        <p:nvPicPr>
          <p:cNvPr id="8" name="Picture 4" descr="http://www.playcast.ru/uploads/2017/02/19/2171131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93" y="2348855"/>
            <a:ext cx="2118411" cy="29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48123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Ребята! 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Сегодня наш КВН посвящён устному народному творчеству . Выбирайте конкурсы, читайте задания , выполняйте их, следую инструкциям на слайдах.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Желаю всем удачи!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F5A60-A3A0-4756-9EB9-BD420D3D123D}"/>
              </a:ext>
            </a:extLst>
          </p:cNvPr>
          <p:cNvSpPr txBox="1"/>
          <p:nvPr/>
        </p:nvSpPr>
        <p:spPr>
          <a:xfrm>
            <a:off x="2596490" y="2384802"/>
            <a:ext cx="161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конкурс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0F6B08-1C1A-4137-82BC-8EA52BED3BD4}"/>
              </a:ext>
            </a:extLst>
          </p:cNvPr>
          <p:cNvSpPr txBox="1"/>
          <p:nvPr/>
        </p:nvSpPr>
        <p:spPr>
          <a:xfrm>
            <a:off x="4562055" y="2384802"/>
            <a:ext cx="161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конкурс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A4017-921D-4A69-A6EC-EB10A91054C6}"/>
              </a:ext>
            </a:extLst>
          </p:cNvPr>
          <p:cNvSpPr txBox="1"/>
          <p:nvPr/>
        </p:nvSpPr>
        <p:spPr>
          <a:xfrm>
            <a:off x="6566871" y="2407274"/>
            <a:ext cx="161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 конкурс</a:t>
            </a:r>
          </a:p>
        </p:txBody>
      </p:sp>
      <p:sp>
        <p:nvSpPr>
          <p:cNvPr id="13" name="Умножение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FBC457F-B51F-44B5-9237-121D43C7F2C9}"/>
              </a:ext>
            </a:extLst>
          </p:cNvPr>
          <p:cNvSpPr/>
          <p:nvPr/>
        </p:nvSpPr>
        <p:spPr>
          <a:xfrm>
            <a:off x="8251367" y="4873724"/>
            <a:ext cx="527664" cy="576064"/>
          </a:xfrm>
          <a:prstGeom prst="mathMultiply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7D13AA-7E58-4748-A296-B74D53456491}"/>
              </a:ext>
            </a:extLst>
          </p:cNvPr>
          <p:cNvSpPr txBox="1"/>
          <p:nvPr/>
        </p:nvSpPr>
        <p:spPr>
          <a:xfrm>
            <a:off x="2599897" y="3896970"/>
            <a:ext cx="161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 конкурс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7C44B-9B0D-4562-990F-EA51D45940A6}"/>
              </a:ext>
            </a:extLst>
          </p:cNvPr>
          <p:cNvSpPr txBox="1"/>
          <p:nvPr/>
        </p:nvSpPr>
        <p:spPr>
          <a:xfrm>
            <a:off x="4516977" y="3907740"/>
            <a:ext cx="161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конкурс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641DD-BE99-4FA9-8B3B-C1D53079FC71}"/>
              </a:ext>
            </a:extLst>
          </p:cNvPr>
          <p:cNvSpPr txBox="1"/>
          <p:nvPr/>
        </p:nvSpPr>
        <p:spPr>
          <a:xfrm>
            <a:off x="6590347" y="3907740"/>
            <a:ext cx="161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 конкурс</a:t>
            </a:r>
          </a:p>
        </p:txBody>
      </p:sp>
    </p:spTree>
    <p:extLst>
      <p:ext uri="{BB962C8B-B14F-4D97-AF65-F5344CB8AC3E}">
        <p14:creationId xmlns:p14="http://schemas.microsoft.com/office/powerpoint/2010/main" val="12299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552" y="552865"/>
            <a:ext cx="4248472" cy="4464875"/>
          </a:xfrm>
          <a:prstGeom prst="roundRect">
            <a:avLst/>
          </a:prstGeom>
          <a:solidFill>
            <a:srgbClr val="EAFBC1"/>
          </a:solidFill>
          <a:ln w="3810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" name="TextBox 6"/>
          <p:cNvSpPr txBox="1"/>
          <p:nvPr/>
        </p:nvSpPr>
        <p:spPr>
          <a:xfrm>
            <a:off x="533115" y="893894"/>
            <a:ext cx="4248471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Скок–поскок, скок–поскок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Через море и лесок!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По пути нашёл Жар–птицу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И красавицу-девицу,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Ну а глупого царя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Обмануть сумел не зря.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Так Иванушке помог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Умный маленький конёк,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Всем известный…</a:t>
            </a:r>
          </a:p>
          <a:p>
            <a:pPr algn="ctr"/>
            <a:endParaRPr lang="ru-RU" sz="2333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822422" y="1593334"/>
            <a:ext cx="769981" cy="73978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C00000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4561326" y="4664528"/>
            <a:ext cx="3631432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667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Горбунок</a:t>
            </a:r>
            <a:endParaRPr lang="ru-RU" sz="2667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32487" y="2664655"/>
            <a:ext cx="749853" cy="59701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076056" y="1010840"/>
            <a:ext cx="2631366" cy="33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Рамка 8"/>
          <p:cNvSpPr/>
          <p:nvPr/>
        </p:nvSpPr>
        <p:spPr>
          <a:xfrm>
            <a:off x="5004048" y="1010840"/>
            <a:ext cx="2703374" cy="3430836"/>
          </a:xfrm>
          <a:prstGeom prst="frame">
            <a:avLst>
              <a:gd name="adj1" fmla="val 2823"/>
            </a:avLst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>
              <a:solidFill>
                <a:schemeClr val="tx1"/>
              </a:solidFill>
            </a:endParaRPr>
          </a:p>
        </p:txBody>
      </p:sp>
      <p:sp>
        <p:nvSpPr>
          <p:cNvPr id="14340" name="AutoShape 4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4342" name="AutoShape 6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3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9D9403-2F1E-4E31-AE3E-6DE9D0F618D5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552" y="552865"/>
            <a:ext cx="4248472" cy="4464875"/>
          </a:xfrm>
          <a:prstGeom prst="roundRect">
            <a:avLst/>
          </a:prstGeom>
          <a:solidFill>
            <a:srgbClr val="EAFBC1"/>
          </a:solidFill>
          <a:ln w="3810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" name="TextBox 6"/>
          <p:cNvSpPr txBox="1"/>
          <p:nvPr/>
        </p:nvSpPr>
        <p:spPr>
          <a:xfrm>
            <a:off x="533115" y="697260"/>
            <a:ext cx="4248471" cy="4513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Кто работать не хотел,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А играл и песни пел?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К братцу третьему потом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Прибежали в новый дом.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От волка хитрого спаслись,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Но долго хвостиком тряслись.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Сказка известна любому ребёнку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И называется…</a:t>
            </a:r>
          </a:p>
          <a:p>
            <a:pPr algn="ctr"/>
            <a:endParaRPr lang="ru-RU" sz="2333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822422" y="1593334"/>
            <a:ext cx="769981" cy="73978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C00000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4283968" y="4701381"/>
            <a:ext cx="4536504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667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«Три поросёнка»</a:t>
            </a:r>
            <a:endParaRPr lang="ru-RU" sz="2667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32487" y="2664655"/>
            <a:ext cx="749853" cy="59701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7" y="1029198"/>
            <a:ext cx="2650717" cy="33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Рамка 8"/>
          <p:cNvSpPr/>
          <p:nvPr/>
        </p:nvSpPr>
        <p:spPr>
          <a:xfrm>
            <a:off x="5004048" y="1010840"/>
            <a:ext cx="2703374" cy="3430836"/>
          </a:xfrm>
          <a:prstGeom prst="frame">
            <a:avLst>
              <a:gd name="adj1" fmla="val 2823"/>
            </a:avLst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>
              <a:solidFill>
                <a:schemeClr val="tx1"/>
              </a:solidFill>
            </a:endParaRPr>
          </a:p>
        </p:txBody>
      </p:sp>
      <p:sp>
        <p:nvSpPr>
          <p:cNvPr id="14340" name="AutoShape 4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4342" name="AutoShape 6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3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9D9403-2F1E-4E31-AE3E-6DE9D0F618D5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625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552" y="552865"/>
            <a:ext cx="4248472" cy="4464875"/>
          </a:xfrm>
          <a:prstGeom prst="roundRect">
            <a:avLst/>
          </a:prstGeom>
          <a:solidFill>
            <a:srgbClr val="EAFBC1"/>
          </a:solidFill>
          <a:ln w="3810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" name="TextBox 6"/>
          <p:cNvSpPr txBox="1"/>
          <p:nvPr/>
        </p:nvSpPr>
        <p:spPr>
          <a:xfrm>
            <a:off x="554836" y="1245466"/>
            <a:ext cx="4248471" cy="303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Удивляется народ: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Едет печка, дым идёт,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А Емеля на печи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Ест большие калачи!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Чай сам наливается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По его хотению,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А сказка называется…</a:t>
            </a:r>
          </a:p>
          <a:p>
            <a:pPr algn="ctr"/>
            <a:endParaRPr lang="ru-RU" sz="2333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822422" y="1593334"/>
            <a:ext cx="769981" cy="73978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C00000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4283968" y="4496076"/>
            <a:ext cx="4536504" cy="137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667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«По щучьему веленью»</a:t>
            </a:r>
            <a:endParaRPr lang="ru-RU" sz="2667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32487" y="2664655"/>
            <a:ext cx="749853" cy="59701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7" y="1010840"/>
            <a:ext cx="2703374" cy="33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Рамка 8"/>
          <p:cNvSpPr/>
          <p:nvPr/>
        </p:nvSpPr>
        <p:spPr>
          <a:xfrm>
            <a:off x="5004048" y="1010840"/>
            <a:ext cx="2703374" cy="3430836"/>
          </a:xfrm>
          <a:prstGeom prst="frame">
            <a:avLst>
              <a:gd name="adj1" fmla="val 2823"/>
            </a:avLst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>
              <a:solidFill>
                <a:schemeClr val="tx1"/>
              </a:solidFill>
            </a:endParaRPr>
          </a:p>
        </p:txBody>
      </p:sp>
      <p:sp>
        <p:nvSpPr>
          <p:cNvPr id="14340" name="AutoShape 4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4342" name="AutoShape 6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3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9D9403-2F1E-4E31-AE3E-6DE9D0F618D5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9855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552" y="552865"/>
            <a:ext cx="4248472" cy="4464875"/>
          </a:xfrm>
          <a:prstGeom prst="roundRect">
            <a:avLst/>
          </a:prstGeom>
          <a:solidFill>
            <a:srgbClr val="EAFBC1"/>
          </a:solidFill>
          <a:ln w="3810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" name="TextBox 6"/>
          <p:cNvSpPr txBox="1"/>
          <p:nvPr/>
        </p:nvSpPr>
        <p:spPr>
          <a:xfrm>
            <a:off x="554836" y="1245466"/>
            <a:ext cx="4248471" cy="340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Прямо в болото упала стрела,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А в этом болоте царевна жила,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Как звали царевну, скажи мне на ушко.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Я знаю, ты помнишь –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Царевна-…</a:t>
            </a:r>
          </a:p>
          <a:p>
            <a:pPr algn="ctr"/>
            <a:endParaRPr lang="ru-RU" sz="2333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822422" y="1593334"/>
            <a:ext cx="769981" cy="73978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C00000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4283968" y="4496076"/>
            <a:ext cx="4536504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667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Лягушка</a:t>
            </a:r>
            <a:endParaRPr lang="ru-RU" sz="2667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32487" y="2664655"/>
            <a:ext cx="749853" cy="59701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7099" y="1010840"/>
            <a:ext cx="2497269" cy="33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Рамка 8"/>
          <p:cNvSpPr/>
          <p:nvPr/>
        </p:nvSpPr>
        <p:spPr>
          <a:xfrm>
            <a:off x="5004048" y="1010840"/>
            <a:ext cx="2703374" cy="3430836"/>
          </a:xfrm>
          <a:prstGeom prst="frame">
            <a:avLst>
              <a:gd name="adj1" fmla="val 2823"/>
            </a:avLst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>
              <a:solidFill>
                <a:schemeClr val="tx1"/>
              </a:solidFill>
            </a:endParaRPr>
          </a:p>
        </p:txBody>
      </p:sp>
      <p:sp>
        <p:nvSpPr>
          <p:cNvPr id="14340" name="AutoShape 4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4342" name="AutoShape 6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3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9D9403-2F1E-4E31-AE3E-6DE9D0F618D5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1447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552" y="552865"/>
            <a:ext cx="4248472" cy="4464875"/>
          </a:xfrm>
          <a:prstGeom prst="roundRect">
            <a:avLst/>
          </a:prstGeom>
          <a:solidFill>
            <a:srgbClr val="EAFBC1"/>
          </a:solidFill>
          <a:ln w="3810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" name="TextBox 6"/>
          <p:cNvSpPr txBox="1"/>
          <p:nvPr/>
        </p:nvSpPr>
        <p:spPr>
          <a:xfrm>
            <a:off x="554836" y="1245466"/>
            <a:ext cx="4248471" cy="303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Сидит в корзине девочка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У мишки за спиной.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Он сам того не ведая,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Несёт её домой.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Ну, отгадал загадку?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Тогда скорей ответь!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Названье этой сказки…</a:t>
            </a:r>
          </a:p>
          <a:p>
            <a:pPr algn="ctr"/>
            <a:endParaRPr lang="ru-RU" sz="2333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822422" y="1593334"/>
            <a:ext cx="769981" cy="73978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C00000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4283968" y="4496076"/>
            <a:ext cx="4536504" cy="137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667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«Маша и медведь»</a:t>
            </a:r>
            <a:endParaRPr lang="ru-RU" sz="2667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32487" y="2664655"/>
            <a:ext cx="749853" cy="59701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010840"/>
            <a:ext cx="2703373" cy="33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Рамка 8"/>
          <p:cNvSpPr/>
          <p:nvPr/>
        </p:nvSpPr>
        <p:spPr>
          <a:xfrm>
            <a:off x="5004048" y="1010840"/>
            <a:ext cx="2703374" cy="3430836"/>
          </a:xfrm>
          <a:prstGeom prst="frame">
            <a:avLst>
              <a:gd name="adj1" fmla="val 2823"/>
            </a:avLst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>
              <a:solidFill>
                <a:schemeClr val="tx1"/>
              </a:solidFill>
            </a:endParaRPr>
          </a:p>
        </p:txBody>
      </p:sp>
      <p:sp>
        <p:nvSpPr>
          <p:cNvPr id="14340" name="AutoShape 4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4342" name="AutoShape 6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3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9D9403-2F1E-4E31-AE3E-6DE9D0F618D5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26241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552" y="552865"/>
            <a:ext cx="4248472" cy="4464875"/>
          </a:xfrm>
          <a:prstGeom prst="roundRect">
            <a:avLst/>
          </a:prstGeom>
          <a:solidFill>
            <a:srgbClr val="EAFBC1"/>
          </a:solidFill>
          <a:ln w="3810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" name="TextBox 6"/>
          <p:cNvSpPr txBox="1"/>
          <p:nvPr/>
        </p:nvSpPr>
        <p:spPr>
          <a:xfrm>
            <a:off x="554836" y="1245466"/>
            <a:ext cx="4248471" cy="303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«Не пей, Иванушка, если устанешь…»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А братец всё выпил до донышка.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«Не пей, Иванушка, козлёночком станешь!» -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Плачет сестрица… </a:t>
            </a:r>
          </a:p>
          <a:p>
            <a:pPr algn="ctr"/>
            <a:endParaRPr lang="ru-RU" sz="2333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822422" y="1593334"/>
            <a:ext cx="769981" cy="73978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C00000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4283968" y="4496076"/>
            <a:ext cx="4536504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667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Алёнушка</a:t>
            </a:r>
            <a:endParaRPr lang="ru-RU" sz="2667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32487" y="2664655"/>
            <a:ext cx="749853" cy="59701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9331" y="1010840"/>
            <a:ext cx="2689034" cy="343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Рамка 8"/>
          <p:cNvSpPr/>
          <p:nvPr/>
        </p:nvSpPr>
        <p:spPr>
          <a:xfrm>
            <a:off x="5004048" y="1010840"/>
            <a:ext cx="2703374" cy="3430836"/>
          </a:xfrm>
          <a:prstGeom prst="frame">
            <a:avLst>
              <a:gd name="adj1" fmla="val 2823"/>
            </a:avLst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>
              <a:solidFill>
                <a:schemeClr val="tx1"/>
              </a:solidFill>
            </a:endParaRPr>
          </a:p>
        </p:txBody>
      </p:sp>
      <p:sp>
        <p:nvSpPr>
          <p:cNvPr id="14340" name="AutoShape 4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4342" name="AutoShape 6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3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9D9403-2F1E-4E31-AE3E-6DE9D0F618D5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8027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552" y="552865"/>
            <a:ext cx="4248472" cy="4464875"/>
          </a:xfrm>
          <a:prstGeom prst="roundRect">
            <a:avLst/>
          </a:prstGeom>
          <a:solidFill>
            <a:srgbClr val="EAFBC1"/>
          </a:solidFill>
          <a:ln w="3810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" name="TextBox 6"/>
          <p:cNvSpPr txBox="1"/>
          <p:nvPr/>
        </p:nvSpPr>
        <p:spPr>
          <a:xfrm>
            <a:off x="554836" y="1245466"/>
            <a:ext cx="4248471" cy="26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В сказке той царевич жил.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Серый волк ему служил.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Сказку эту вспоминайте.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Дружно вместе называйте.</a:t>
            </a:r>
          </a:p>
          <a:p>
            <a:pPr algn="ctr"/>
            <a:endParaRPr lang="ru-RU" sz="2333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822422" y="1593334"/>
            <a:ext cx="769981" cy="73978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C00000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4427984" y="4496076"/>
            <a:ext cx="4536504" cy="137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667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«Иван-царевич</a:t>
            </a:r>
          </a:p>
          <a:p>
            <a:pPr algn="ctr"/>
            <a:r>
              <a:rPr lang="ru-RU" sz="2667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и серый волк»</a:t>
            </a:r>
            <a:endParaRPr lang="ru-RU" sz="2667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32487" y="2664655"/>
            <a:ext cx="749853" cy="59701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094399"/>
            <a:ext cx="2592288" cy="334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Рамка 8"/>
          <p:cNvSpPr/>
          <p:nvPr/>
        </p:nvSpPr>
        <p:spPr>
          <a:xfrm>
            <a:off x="5004048" y="1010840"/>
            <a:ext cx="2703374" cy="3430836"/>
          </a:xfrm>
          <a:prstGeom prst="frame">
            <a:avLst>
              <a:gd name="adj1" fmla="val 2823"/>
            </a:avLst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>
              <a:solidFill>
                <a:schemeClr val="tx1"/>
              </a:solidFill>
            </a:endParaRPr>
          </a:p>
        </p:txBody>
      </p:sp>
      <p:sp>
        <p:nvSpPr>
          <p:cNvPr id="14340" name="AutoShape 4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4342" name="AutoShape 6" descr="E:\Documents and Settings\Admin\%D0%A0%D0%B0%D0%B1%D0%BE%D1%87%D0%B8%D0%B9 %D1%81%D1%82%D0%BE%D0%BB\kartinki-rospisym--po-derevu-2.jpg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sp>
        <p:nvSpPr>
          <p:cNvPr id="12" name="Стрелка вправо 12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D4D81FB-BF46-470A-9324-AB9CB6246B66}"/>
              </a:ext>
            </a:extLst>
          </p:cNvPr>
          <p:cNvSpPr/>
          <p:nvPr/>
        </p:nvSpPr>
        <p:spPr>
          <a:xfrm>
            <a:off x="8244408" y="4936106"/>
            <a:ext cx="404245" cy="441674"/>
          </a:xfrm>
          <a:prstGeom prst="actionButtonHome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913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playcast.ru/uploads/2017/02/19/217113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93" y="2348855"/>
            <a:ext cx="2118411" cy="29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481236"/>
            <a:ext cx="66967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Ребята! 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Отгадайте загадки про народные промыслы. Для проверки сделайте клик мышкой на загадку.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Желаю вам удачи!</a:t>
            </a:r>
          </a:p>
          <a:p>
            <a:pPr algn="ctr"/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886B53-C9B3-442F-A009-F22CA409817B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A49C60-E7D3-4F8D-860A-03CF98806D91}"/>
              </a:ext>
            </a:extLst>
          </p:cNvPr>
          <p:cNvSpPr/>
          <p:nvPr/>
        </p:nvSpPr>
        <p:spPr>
          <a:xfrm>
            <a:off x="2562392" y="4513684"/>
            <a:ext cx="5593198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 конкурс. «Народные промыслы»</a:t>
            </a:r>
          </a:p>
        </p:txBody>
      </p:sp>
    </p:spTree>
    <p:extLst>
      <p:ext uri="{BB962C8B-B14F-4D97-AF65-F5344CB8AC3E}">
        <p14:creationId xmlns:p14="http://schemas.microsoft.com/office/powerpoint/2010/main" val="33762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>
            <a:extLst>
              <a:ext uri="{FF2B5EF4-FFF2-40B4-BE49-F238E27FC236}">
                <a16:creationId xmlns:a16="http://schemas.microsoft.com/office/drawing/2014/main" id="{E6E7EE38-A1FA-4EBF-824A-6ADB84B2AAA7}"/>
              </a:ext>
            </a:extLst>
          </p:cNvPr>
          <p:cNvSpPr/>
          <p:nvPr/>
        </p:nvSpPr>
        <p:spPr>
          <a:xfrm>
            <a:off x="467544" y="625252"/>
            <a:ext cx="3460791" cy="4536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Снежно-белая посуда,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Расскажи-ка: ты откуда?</a:t>
            </a:r>
          </a:p>
          <a:p>
            <a:pPr algn="ctr"/>
            <a:r>
              <a:rPr lang="ru-RU" sz="2400" b="1" dirty="0" err="1">
                <a:solidFill>
                  <a:schemeClr val="tx1"/>
                </a:solidFill>
                <a:latin typeface="Comic Sans MS" pitchFamily="66" charset="0"/>
              </a:rPr>
              <a:t>Видно,с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 Севера пришла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И цветами расцвела:</a:t>
            </a:r>
          </a:p>
          <a:p>
            <a:pPr algn="ctr"/>
            <a:r>
              <a:rPr lang="ru-RU" sz="2400" b="1" dirty="0" err="1">
                <a:solidFill>
                  <a:schemeClr val="tx1"/>
                </a:solidFill>
                <a:latin typeface="Comic Sans MS" pitchFamily="66" charset="0"/>
              </a:rPr>
              <a:t>Голубыми,синими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Нежными,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красивыми.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69A3D7AA-F3F5-4AD6-964C-76E2A34D5ED8}"/>
              </a:ext>
            </a:extLst>
          </p:cNvPr>
          <p:cNvSpPr/>
          <p:nvPr/>
        </p:nvSpPr>
        <p:spPr>
          <a:xfrm>
            <a:off x="467544" y="625252"/>
            <a:ext cx="3460791" cy="4548881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</a:t>
            </a:r>
          </a:p>
          <a:p>
            <a:pPr algn="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Гжель</a:t>
            </a:r>
          </a:p>
          <a:p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id="{0900E639-9F88-42DE-8DE6-50C3EC0C5A42}"/>
              </a:ext>
            </a:extLst>
          </p:cNvPr>
          <p:cNvSpPr/>
          <p:nvPr/>
        </p:nvSpPr>
        <p:spPr>
          <a:xfrm>
            <a:off x="463137" y="625252"/>
            <a:ext cx="3460791" cy="454888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83A8A9EC-5E51-44D7-AB70-DACF00F72D6C}"/>
              </a:ext>
            </a:extLst>
          </p:cNvPr>
          <p:cNvSpPr/>
          <p:nvPr/>
        </p:nvSpPr>
        <p:spPr>
          <a:xfrm>
            <a:off x="4573375" y="636851"/>
            <a:ext cx="3460791" cy="4536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Резные ложки и ковши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Ты разгляди-ка, не спеши.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Там травка вьется и цветы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Растут нездешней красоты.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Блестят они, как золотые,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А </a:t>
            </a:r>
            <a:r>
              <a:rPr lang="ru-RU" sz="2400" b="1" dirty="0" err="1">
                <a:solidFill>
                  <a:schemeClr val="tx1"/>
                </a:solidFill>
                <a:latin typeface="Comic Sans MS" pitchFamily="66" charset="0"/>
              </a:rPr>
              <a:t>может,солнцем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 залитые.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A619E950-9235-4D63-8DD9-732E687E875F}"/>
              </a:ext>
            </a:extLst>
          </p:cNvPr>
          <p:cNvSpPr/>
          <p:nvPr/>
        </p:nvSpPr>
        <p:spPr>
          <a:xfrm>
            <a:off x="4573375" y="612875"/>
            <a:ext cx="3460791" cy="4548881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r"/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</a:t>
            </a:r>
          </a:p>
          <a:p>
            <a:pPr algn="r"/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Хохлома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1356CC3D-0A19-48B6-976F-F4DF75E37293}"/>
              </a:ext>
            </a:extLst>
          </p:cNvPr>
          <p:cNvSpPr/>
          <p:nvPr/>
        </p:nvSpPr>
        <p:spPr>
          <a:xfrm>
            <a:off x="4572000" y="636851"/>
            <a:ext cx="3460791" cy="454888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CE773C-8B2C-4A01-A1C8-062D2542BA19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7778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>
            <a:extLst>
              <a:ext uri="{FF2B5EF4-FFF2-40B4-BE49-F238E27FC236}">
                <a16:creationId xmlns:a16="http://schemas.microsoft.com/office/drawing/2014/main" id="{E6E7EE38-A1FA-4EBF-824A-6ADB84B2AAA7}"/>
              </a:ext>
            </a:extLst>
          </p:cNvPr>
          <p:cNvSpPr/>
          <p:nvPr/>
        </p:nvSpPr>
        <p:spPr>
          <a:xfrm>
            <a:off x="467544" y="625252"/>
            <a:ext cx="3460791" cy="4536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Весёлая белая глина,</a:t>
            </a:r>
          </a:p>
          <a:p>
            <a:pPr algn="ctr"/>
            <a:r>
              <a:rPr lang="ru-RU" sz="2400" b="1" dirty="0" err="1">
                <a:solidFill>
                  <a:schemeClr val="tx1"/>
                </a:solidFill>
                <a:latin typeface="Comic Sans MS" pitchFamily="66" charset="0"/>
              </a:rPr>
              <a:t>Кружочки,полоски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 на ней.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Козлы и барашки смешные,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Табун разноцветных коней.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69A3D7AA-F3F5-4AD6-964C-76E2A34D5ED8}"/>
              </a:ext>
            </a:extLst>
          </p:cNvPr>
          <p:cNvSpPr/>
          <p:nvPr/>
        </p:nvSpPr>
        <p:spPr>
          <a:xfrm>
            <a:off x="467544" y="612875"/>
            <a:ext cx="3460791" cy="4548881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  <a:r>
              <a:rPr lang="ru-RU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Дымковская   игрушка</a:t>
            </a: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id="{0900E639-9F88-42DE-8DE6-50C3EC0C5A42}"/>
              </a:ext>
            </a:extLst>
          </p:cNvPr>
          <p:cNvSpPr/>
          <p:nvPr/>
        </p:nvSpPr>
        <p:spPr>
          <a:xfrm>
            <a:off x="463137" y="625252"/>
            <a:ext cx="3460791" cy="454888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83A8A9EC-5E51-44D7-AB70-DACF00F72D6C}"/>
              </a:ext>
            </a:extLst>
          </p:cNvPr>
          <p:cNvSpPr/>
          <p:nvPr/>
        </p:nvSpPr>
        <p:spPr>
          <a:xfrm>
            <a:off x="4573375" y="636851"/>
            <a:ext cx="3460791" cy="4536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Тук-тук, щёлк-щёлк,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Медведь, мужик, коза и волк….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Деревянные игрушки: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И медведи и старушки –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То сидят, а то спешат,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Ребятишек всех смешат.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A619E950-9235-4D63-8DD9-732E687E875F}"/>
              </a:ext>
            </a:extLst>
          </p:cNvPr>
          <p:cNvSpPr/>
          <p:nvPr/>
        </p:nvSpPr>
        <p:spPr>
          <a:xfrm>
            <a:off x="4572000" y="612875"/>
            <a:ext cx="3460791" cy="4548881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r"/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</a:t>
            </a:r>
          </a:p>
          <a:p>
            <a:pPr algn="r"/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Богородская игрушка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1356CC3D-0A19-48B6-976F-F4DF75E37293}"/>
              </a:ext>
            </a:extLst>
          </p:cNvPr>
          <p:cNvSpPr/>
          <p:nvPr/>
        </p:nvSpPr>
        <p:spPr>
          <a:xfrm>
            <a:off x="4572000" y="625252"/>
            <a:ext cx="3460791" cy="454888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CE773C-8B2C-4A01-A1C8-062D2542BA19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0720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playcast.ru/uploads/2017/02/19/217113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93" y="2348855"/>
            <a:ext cx="2118411" cy="29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481236"/>
            <a:ext cx="66967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Ребята! 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Разгадайте кроссворд по изученным сказкам. Внимательно читайте вопрос и, когда ответ будет готов, 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нажмите на него . Ответ появится автоматически, появится стрелка для перехода на следующий слайд.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Желаю вам удачи!</a:t>
            </a:r>
          </a:p>
          <a:p>
            <a:pPr algn="ctr"/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886B53-C9B3-442F-A009-F22CA409817B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268917-26C4-412D-AC5A-09A6E2213349}"/>
              </a:ext>
            </a:extLst>
          </p:cNvPr>
          <p:cNvSpPr/>
          <p:nvPr/>
        </p:nvSpPr>
        <p:spPr>
          <a:xfrm>
            <a:off x="3467511" y="4858915"/>
            <a:ext cx="3865161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 конкурс. «Кроссворд»</a:t>
            </a:r>
          </a:p>
        </p:txBody>
      </p:sp>
    </p:spTree>
    <p:extLst>
      <p:ext uri="{BB962C8B-B14F-4D97-AF65-F5344CB8AC3E}">
        <p14:creationId xmlns:p14="http://schemas.microsoft.com/office/powerpoint/2010/main" val="33397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>
            <a:extLst>
              <a:ext uri="{FF2B5EF4-FFF2-40B4-BE49-F238E27FC236}">
                <a16:creationId xmlns:a16="http://schemas.microsoft.com/office/drawing/2014/main" id="{E6E7EE38-A1FA-4EBF-824A-6ADB84B2AAA7}"/>
              </a:ext>
            </a:extLst>
          </p:cNvPr>
          <p:cNvSpPr/>
          <p:nvPr/>
        </p:nvSpPr>
        <p:spPr>
          <a:xfrm>
            <a:off x="467544" y="625252"/>
            <a:ext cx="3460791" cy="4536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Слепили мастера,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Нас раскрашивать пора.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Кони, барышни, барашки –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Все высоки и стройны.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Сине-красные полоски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На боках у нас видны.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69A3D7AA-F3F5-4AD6-964C-76E2A34D5ED8}"/>
              </a:ext>
            </a:extLst>
          </p:cNvPr>
          <p:cNvSpPr/>
          <p:nvPr/>
        </p:nvSpPr>
        <p:spPr>
          <a:xfrm>
            <a:off x="467544" y="612875"/>
            <a:ext cx="3460791" cy="4548881"/>
          </a:xfrm>
          <a:prstGeom prst="roundRect">
            <a:avLst/>
          </a:prstGeom>
          <a:blipFill dpi="0" rotWithShape="1">
            <a:blip r:embed="rId2"/>
            <a:srcRect/>
            <a:stretch>
              <a:fillRect l="-31000" r="-24000"/>
            </a:stretch>
          </a:blip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  <a:r>
              <a:rPr lang="ru-RU" sz="24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Филимоновская</a:t>
            </a:r>
            <a:r>
              <a:rPr lang="ru-RU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  игрушка</a:t>
            </a:r>
          </a:p>
          <a:p>
            <a:pPr algn="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id="{0900E639-9F88-42DE-8DE6-50C3EC0C5A42}"/>
              </a:ext>
            </a:extLst>
          </p:cNvPr>
          <p:cNvSpPr/>
          <p:nvPr/>
        </p:nvSpPr>
        <p:spPr>
          <a:xfrm>
            <a:off x="463137" y="625252"/>
            <a:ext cx="3460791" cy="454888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83A8A9EC-5E51-44D7-AB70-DACF00F72D6C}"/>
              </a:ext>
            </a:extLst>
          </p:cNvPr>
          <p:cNvSpPr/>
          <p:nvPr/>
        </p:nvSpPr>
        <p:spPr>
          <a:xfrm>
            <a:off x="4573375" y="636851"/>
            <a:ext cx="3460791" cy="4536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Из липы доски сделаны,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И прялки, и лошадки…..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Цветами разрисованы,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Как будто полушалки.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Там лихо скачут всадники,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Жар-птицы ввысь летят.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A619E950-9235-4D63-8DD9-732E687E875F}"/>
              </a:ext>
            </a:extLst>
          </p:cNvPr>
          <p:cNvSpPr/>
          <p:nvPr/>
        </p:nvSpPr>
        <p:spPr>
          <a:xfrm>
            <a:off x="4568968" y="625252"/>
            <a:ext cx="3463823" cy="4548103"/>
          </a:xfrm>
          <a:prstGeom prst="roundRect">
            <a:avLst/>
          </a:prstGeom>
          <a:blipFill dpi="0" rotWithShape="1">
            <a:blip r:embed="rId3"/>
            <a:srcRect/>
            <a:stretch>
              <a:fillRect l="-2000" t="1000" r="-3000"/>
            </a:stretch>
          </a:blip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r"/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</a:t>
            </a:r>
          </a:p>
          <a:p>
            <a:pPr algn="r"/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Городецкая роспись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1356CC3D-0A19-48B6-976F-F4DF75E37293}"/>
              </a:ext>
            </a:extLst>
          </p:cNvPr>
          <p:cNvSpPr/>
          <p:nvPr/>
        </p:nvSpPr>
        <p:spPr>
          <a:xfrm>
            <a:off x="4572000" y="625252"/>
            <a:ext cx="3460791" cy="454888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трелка вправо 1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CE773C-8B2C-4A01-A1C8-062D2542BA19}"/>
              </a:ext>
            </a:extLst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9" name="Стрелка вправо 12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5107A08-D8BF-4157-A2F3-DB741B8E7268}"/>
              </a:ext>
            </a:extLst>
          </p:cNvPr>
          <p:cNvSpPr/>
          <p:nvPr/>
        </p:nvSpPr>
        <p:spPr>
          <a:xfrm>
            <a:off x="8302245" y="571679"/>
            <a:ext cx="404245" cy="441674"/>
          </a:xfrm>
          <a:prstGeom prst="actionButtonHome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0485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laycast.ru/uploads/2017/02/19/217113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641476"/>
            <a:ext cx="1656184" cy="23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owtatown.com/images/5907bbf9ae27b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23302">
            <a:off x="5045140" y="2279702"/>
            <a:ext cx="2323019" cy="28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6" t="14259" r="17342" b="33429"/>
          <a:stretch/>
        </p:blipFill>
        <p:spPr bwMode="auto">
          <a:xfrm>
            <a:off x="1043608" y="697260"/>
            <a:ext cx="72492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172400" y="409228"/>
            <a:ext cx="527664" cy="576064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766" y="986447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anose="030F0702030302020204" pitchFamily="66" charset="0"/>
                <a:hlinkClick r:id="rId2"/>
              </a:rPr>
              <a:t>Виньетка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ctr"/>
            <a:r>
              <a:rPr lang="ru-RU" sz="1400" dirty="0">
                <a:latin typeface="Comic Sans MS" panose="030F0702030302020204" pitchFamily="66" charset="0"/>
                <a:hlinkClick r:id="rId3"/>
              </a:rPr>
              <a:t>Девица</a:t>
            </a:r>
            <a:r>
              <a:rPr lang="ru-RU" sz="1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1400" dirty="0">
                <a:latin typeface="Comic Sans MS" panose="030F0702030302020204" pitchFamily="66" charset="0"/>
                <a:hlinkClick r:id="rId4"/>
              </a:rPr>
              <a:t>Парень</a:t>
            </a:r>
            <a:r>
              <a:rPr lang="ru-RU" sz="1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1400" dirty="0">
                <a:latin typeface="Comic Sans MS" panose="030F0702030302020204" pitchFamily="66" charset="0"/>
                <a:hlinkClick r:id="rId5"/>
              </a:rPr>
              <a:t>Царевна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ctr"/>
            <a:r>
              <a:rPr lang="ru-RU" sz="1400" dirty="0">
                <a:latin typeface="Comic Sans MS" panose="030F0702030302020204" pitchFamily="66" charset="0"/>
                <a:hlinkClick r:id="rId6"/>
              </a:rPr>
              <a:t>Иван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>
                <a:latin typeface="Comic Sans MS" panose="030F0702030302020204" pitchFamily="66" charset="0"/>
                <a:hlinkClick r:id="rId7"/>
              </a:rPr>
              <a:t>Фотоаппарат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ctr"/>
            <a:r>
              <a:rPr lang="ru-RU" sz="1400" dirty="0">
                <a:latin typeface="Comic Sans MS" panose="030F0702030302020204" pitchFamily="66" charset="0"/>
              </a:rPr>
              <a:t>   </a:t>
            </a:r>
            <a:r>
              <a:rPr lang="ru-RU" sz="1400" dirty="0">
                <a:latin typeface="Comic Sans MS" panose="030F0702030302020204" pitchFamily="66" charset="0"/>
                <a:hlinkClick r:id="rId8"/>
              </a:rPr>
              <a:t>Знак вопроса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ctr"/>
            <a:r>
              <a:rPr lang="ru-RU" sz="1400" dirty="0">
                <a:latin typeface="Comic Sans MS" panose="030F0702030302020204" pitchFamily="66" charset="0"/>
                <a:hlinkClick r:id="rId9"/>
              </a:rPr>
              <a:t>Горбунок</a:t>
            </a:r>
            <a:r>
              <a:rPr lang="ru-RU" sz="1400" dirty="0">
                <a:latin typeface="Comic Sans MS" panose="030F0702030302020204" pitchFamily="66" charset="0"/>
              </a:rPr>
              <a:t>  </a:t>
            </a:r>
            <a:r>
              <a:rPr lang="ru-RU" sz="1400" dirty="0">
                <a:latin typeface="Comic Sans MS" panose="030F0702030302020204" pitchFamily="66" charset="0"/>
                <a:hlinkClick r:id="rId10"/>
              </a:rPr>
              <a:t>Три поросёнка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ctr"/>
            <a:r>
              <a:rPr lang="ru-RU" sz="1400" dirty="0">
                <a:latin typeface="Comic Sans MS" panose="030F0702030302020204" pitchFamily="66" charset="0"/>
                <a:hlinkClick r:id="rId11"/>
              </a:rPr>
              <a:t>По щучьему веленью</a:t>
            </a:r>
            <a:r>
              <a:rPr lang="ru-RU" sz="1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1400" dirty="0">
                <a:latin typeface="Comic Sans MS" panose="030F0702030302020204" pitchFamily="66" charset="0"/>
                <a:hlinkClick r:id="rId12"/>
              </a:rPr>
              <a:t>Царевна-лягушка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ctr"/>
            <a:r>
              <a:rPr lang="ru-RU" sz="1400" dirty="0">
                <a:latin typeface="Comic Sans MS" panose="030F0702030302020204" pitchFamily="66" charset="0"/>
                <a:hlinkClick r:id="rId13"/>
              </a:rPr>
              <a:t>Маша и медведь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ctr"/>
            <a:r>
              <a:rPr lang="ru-RU" sz="1400" dirty="0">
                <a:latin typeface="Comic Sans MS" panose="030F0702030302020204" pitchFamily="66" charset="0"/>
                <a:hlinkClick r:id="rId14"/>
              </a:rPr>
              <a:t>Алёнушка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  <a:hlinkClick r:id="rId15"/>
              </a:rPr>
              <a:t>Иван-царевич 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  <a:hlinkClick r:id="rId16"/>
              </a:rPr>
              <a:t>Загадки про народные промыслы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  <a:hlinkClick r:id="rId17"/>
              </a:rPr>
              <a:t>Гжель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18"/>
              </a:rPr>
              <a:t>Богородская игрушка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  <a:hlinkClick r:id="rId19"/>
              </a:rPr>
              <a:t>Хохлома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20"/>
              </a:rPr>
              <a:t>Дымковская игрушка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 err="1">
                <a:latin typeface="Comic Sans MS" pitchFamily="66" charset="0"/>
                <a:hlinkClick r:id="rId21"/>
              </a:rPr>
              <a:t>Филимоновская</a:t>
            </a:r>
            <a:r>
              <a:rPr lang="ru-RU" sz="1400" dirty="0">
                <a:latin typeface="Comic Sans MS" pitchFamily="66" charset="0"/>
                <a:hlinkClick r:id="rId21"/>
              </a:rPr>
              <a:t> игрушка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>
                <a:latin typeface="Comic Sans MS" pitchFamily="66" charset="0"/>
                <a:hlinkClick r:id="rId22"/>
              </a:rPr>
              <a:t>Городецкая роспись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Поурочные разработки по литературному чтению для 3 класса </a:t>
            </a:r>
            <a:r>
              <a:rPr lang="ru-RU" sz="1400" dirty="0" err="1">
                <a:latin typeface="Comic Sans MS" pitchFamily="66" charset="0"/>
              </a:rPr>
              <a:t>С.В.Кутявина</a:t>
            </a:r>
            <a:r>
              <a:rPr lang="ru-RU" sz="1400" dirty="0">
                <a:latin typeface="Comic Sans MS" pitchFamily="66" charset="0"/>
              </a:rPr>
              <a:t>  с.63-66</a:t>
            </a: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172400" y="409228"/>
            <a:ext cx="527664" cy="576064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23" action="ppaction://hlinksldjump" highlightClick="1"/>
          </p:cNvPr>
          <p:cNvSpPr/>
          <p:nvPr/>
        </p:nvSpPr>
        <p:spPr>
          <a:xfrm>
            <a:off x="8220208" y="4742648"/>
            <a:ext cx="432048" cy="504056"/>
          </a:xfrm>
          <a:prstGeom prst="actionButtonHome">
            <a:avLst/>
          </a:prstGeom>
          <a:solidFill>
            <a:srgbClr val="C00000"/>
          </a:solidFill>
          <a:ln w="127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92FE7A-E193-463E-81B8-49F8EBF95BD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11760" y="409228"/>
            <a:ext cx="4548010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74"/>
          <p:cNvGrpSpPr/>
          <p:nvPr/>
        </p:nvGrpSpPr>
        <p:grpSpPr>
          <a:xfrm>
            <a:off x="3679025" y="333375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Прямоугольник 14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Группа 74"/>
          <p:cNvGrpSpPr/>
          <p:nvPr/>
        </p:nvGrpSpPr>
        <p:grpSpPr>
          <a:xfrm>
            <a:off x="4036215" y="297656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8" name="Прямоугольник 37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Группа 74"/>
          <p:cNvGrpSpPr/>
          <p:nvPr/>
        </p:nvGrpSpPr>
        <p:grpSpPr>
          <a:xfrm>
            <a:off x="4036215" y="2619373"/>
            <a:ext cx="1785950" cy="357190"/>
            <a:chOff x="3786182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9" name="Прямоугольник 48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Группа 74"/>
          <p:cNvGrpSpPr/>
          <p:nvPr/>
        </p:nvGrpSpPr>
        <p:grpSpPr>
          <a:xfrm>
            <a:off x="2607455" y="226218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0" name="Прямоугольник 59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0" name="Группа 74"/>
          <p:cNvGrpSpPr/>
          <p:nvPr/>
        </p:nvGrpSpPr>
        <p:grpSpPr>
          <a:xfrm>
            <a:off x="3321835" y="1904993"/>
            <a:ext cx="1428760" cy="357190"/>
            <a:chOff x="4214810" y="4929198"/>
            <a:chExt cx="1714512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1" name="Прямоугольник 70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1" name="Группа 74"/>
          <p:cNvGrpSpPr/>
          <p:nvPr/>
        </p:nvGrpSpPr>
        <p:grpSpPr>
          <a:xfrm>
            <a:off x="4036215" y="154780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2" name="Прямоугольник 81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Группа 74"/>
          <p:cNvGrpSpPr/>
          <p:nvPr/>
        </p:nvGrpSpPr>
        <p:grpSpPr>
          <a:xfrm>
            <a:off x="2250265" y="1190613"/>
            <a:ext cx="3571900" cy="357190"/>
            <a:chOff x="1643042" y="4929198"/>
            <a:chExt cx="428628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3" name="Прямоугольник 92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07167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64304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3" name="Группа 74"/>
          <p:cNvGrpSpPr/>
          <p:nvPr/>
        </p:nvGrpSpPr>
        <p:grpSpPr>
          <a:xfrm>
            <a:off x="4036215" y="833423"/>
            <a:ext cx="1785950" cy="357190"/>
            <a:chOff x="2500298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6" name="Прямоугольник 105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393405" y="833424"/>
            <a:ext cx="357188" cy="2857518"/>
            <a:chOff x="642910" y="3071810"/>
            <a:chExt cx="428625" cy="3429021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642910" y="307181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42910" y="350043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642910" y="607220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42910" y="564357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642910" y="521495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642910" y="4786322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642910" y="4357694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42910" y="392906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" name="Стрелка вправо 122">
            <a:hlinkClick r:id="" action="ppaction://hlinkshowjump?jump=nextslide"/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124" name="Стрелка вправо 123"/>
          <p:cNvSpPr/>
          <p:nvPr/>
        </p:nvSpPr>
        <p:spPr>
          <a:xfrm>
            <a:off x="3559962" y="913283"/>
            <a:ext cx="357190" cy="15826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26" name="Горизонтальный свиток 125"/>
          <p:cNvSpPr/>
          <p:nvPr/>
        </p:nvSpPr>
        <p:spPr>
          <a:xfrm>
            <a:off x="1595417" y="3810008"/>
            <a:ext cx="5953167" cy="1495764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Хозяин Жар-птицы …</a:t>
            </a:r>
          </a:p>
        </p:txBody>
      </p:sp>
      <p:grpSp>
        <p:nvGrpSpPr>
          <p:cNvPr id="127" name="Группа 74"/>
          <p:cNvGrpSpPr/>
          <p:nvPr/>
        </p:nvGrpSpPr>
        <p:grpSpPr>
          <a:xfrm>
            <a:off x="4036215" y="844126"/>
            <a:ext cx="1785950" cy="357190"/>
            <a:chOff x="2500298" y="4929198"/>
            <a:chExt cx="2143140" cy="428628"/>
          </a:xfrm>
          <a:noFill/>
        </p:grpSpPr>
        <p:sp>
          <p:nvSpPr>
            <p:cNvPr id="128" name="Прямоугольник 127"/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Ф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pic>
        <p:nvPicPr>
          <p:cNvPr id="1028" name="Picture 4" descr="https://24smi.org/public/media/resize/660x-/person/2017/12/21/drbmop3udvfj-ivan-durak.jpg">
            <a:extLst>
              <a:ext uri="{FF2B5EF4-FFF2-40B4-BE49-F238E27FC236}">
                <a16:creationId xmlns:a16="http://schemas.microsoft.com/office/drawing/2014/main" id="{FB11A1D0-921A-4D40-B977-BC308563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8812" y="523031"/>
            <a:ext cx="2353274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erezka17kirishi.ru/wp-content/uploads/2017/03/1094556_ivan-carevich-klipart.jpg.png">
            <a:extLst>
              <a:ext uri="{FF2B5EF4-FFF2-40B4-BE49-F238E27FC236}">
                <a16:creationId xmlns:a16="http://schemas.microsoft.com/office/drawing/2014/main" id="{BB85882A-7089-4DE0-A943-ED09ED2D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4301" y="1094607"/>
            <a:ext cx="1700389" cy="28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74"/>
          <p:cNvGrpSpPr/>
          <p:nvPr/>
        </p:nvGrpSpPr>
        <p:grpSpPr>
          <a:xfrm>
            <a:off x="3679025" y="333375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Прямоугольник 14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Группа 74"/>
          <p:cNvGrpSpPr/>
          <p:nvPr/>
        </p:nvGrpSpPr>
        <p:grpSpPr>
          <a:xfrm>
            <a:off x="4036215" y="297656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8" name="Прямоугольник 37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Группа 74"/>
          <p:cNvGrpSpPr/>
          <p:nvPr/>
        </p:nvGrpSpPr>
        <p:grpSpPr>
          <a:xfrm>
            <a:off x="4036215" y="2619373"/>
            <a:ext cx="1785950" cy="357190"/>
            <a:chOff x="3786182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9" name="Прямоугольник 48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Группа 74"/>
          <p:cNvGrpSpPr/>
          <p:nvPr/>
        </p:nvGrpSpPr>
        <p:grpSpPr>
          <a:xfrm>
            <a:off x="2607455" y="226218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0" name="Прямоугольник 59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0" name="Группа 74"/>
          <p:cNvGrpSpPr/>
          <p:nvPr/>
        </p:nvGrpSpPr>
        <p:grpSpPr>
          <a:xfrm>
            <a:off x="3321835" y="1904993"/>
            <a:ext cx="1428760" cy="357190"/>
            <a:chOff x="4214810" y="4929198"/>
            <a:chExt cx="1714512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1" name="Прямоугольник 70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1" name="Группа 74"/>
          <p:cNvGrpSpPr/>
          <p:nvPr/>
        </p:nvGrpSpPr>
        <p:grpSpPr>
          <a:xfrm>
            <a:off x="4036215" y="154780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2" name="Прямоугольник 81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Группа 74"/>
          <p:cNvGrpSpPr/>
          <p:nvPr/>
        </p:nvGrpSpPr>
        <p:grpSpPr>
          <a:xfrm>
            <a:off x="2250265" y="1190613"/>
            <a:ext cx="3571900" cy="357190"/>
            <a:chOff x="1643042" y="4929198"/>
            <a:chExt cx="428628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3" name="Прямоугольник 92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07167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64304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3" name="Группа 74"/>
          <p:cNvGrpSpPr/>
          <p:nvPr/>
        </p:nvGrpSpPr>
        <p:grpSpPr>
          <a:xfrm>
            <a:off x="4036215" y="833423"/>
            <a:ext cx="1785950" cy="357190"/>
            <a:chOff x="2500298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6" name="Прямоугольник 105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393405" y="833424"/>
            <a:ext cx="357188" cy="2857518"/>
            <a:chOff x="642910" y="3071810"/>
            <a:chExt cx="428625" cy="3429021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642910" y="307181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42910" y="350043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642910" y="607220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42910" y="564357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642910" y="521495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642910" y="4786322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642910" y="4357694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42910" y="392906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" name="Стрелка вправо 122">
            <a:hlinkClick r:id="" action="ppaction://hlinkshowjump?jump=nextslide"/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124" name="Стрелка вправо 123"/>
          <p:cNvSpPr/>
          <p:nvPr/>
        </p:nvSpPr>
        <p:spPr>
          <a:xfrm>
            <a:off x="1766042" y="1300778"/>
            <a:ext cx="357190" cy="15826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26" name="Горизонтальный свиток 125"/>
          <p:cNvSpPr/>
          <p:nvPr/>
        </p:nvSpPr>
        <p:spPr>
          <a:xfrm>
            <a:off x="1595417" y="3810008"/>
            <a:ext cx="5953167" cy="1495764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Братец Иванушка превратился  в …</a:t>
            </a:r>
          </a:p>
        </p:txBody>
      </p:sp>
      <p:grpSp>
        <p:nvGrpSpPr>
          <p:cNvPr id="127" name="Группа 74"/>
          <p:cNvGrpSpPr/>
          <p:nvPr/>
        </p:nvGrpSpPr>
        <p:grpSpPr>
          <a:xfrm>
            <a:off x="4036215" y="844126"/>
            <a:ext cx="1785950" cy="357190"/>
            <a:chOff x="2500298" y="4929198"/>
            <a:chExt cx="2143140" cy="428628"/>
          </a:xfrm>
          <a:noFill/>
        </p:grpSpPr>
        <p:sp>
          <p:nvSpPr>
            <p:cNvPr id="128" name="Прямоугольник 127"/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Ф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grpSp>
        <p:nvGrpSpPr>
          <p:cNvPr id="90" name="Группа 74">
            <a:extLst>
              <a:ext uri="{FF2B5EF4-FFF2-40B4-BE49-F238E27FC236}">
                <a16:creationId xmlns:a16="http://schemas.microsoft.com/office/drawing/2014/main" id="{57D250BE-2883-4032-80CF-C34495C55E4C}"/>
              </a:ext>
            </a:extLst>
          </p:cNvPr>
          <p:cNvGrpSpPr/>
          <p:nvPr/>
        </p:nvGrpSpPr>
        <p:grpSpPr>
          <a:xfrm>
            <a:off x="2267744" y="1201316"/>
            <a:ext cx="3571900" cy="357190"/>
            <a:chOff x="1643042" y="4929198"/>
            <a:chExt cx="4286280" cy="428628"/>
          </a:xfrm>
          <a:noFill/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23ADB8C9-781A-4905-AC38-42F7D32B3F53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6047E0E1-3E94-4469-9E0B-737B988C101F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7D6A6503-E29B-4471-AFFC-682ADDE5AD84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C8AFBE12-DCC0-49CC-98AE-68EE5948CAD1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0AF39B6B-7139-4B42-A473-CFC8BDE0C0DF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CF03EF96-321C-4F00-83F9-51A6228BA36B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D97221B7-38E6-43AB-B556-3B7C06940DEA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69D54DE3-654E-41ED-90CA-83B1EEEB9E00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AF05DAC1-CBC9-47C3-846E-B7C1C9343BB8}"/>
                </a:ext>
              </a:extLst>
            </p:cNvPr>
            <p:cNvSpPr/>
            <p:nvPr/>
          </p:nvSpPr>
          <p:spPr>
            <a:xfrm>
              <a:off x="207167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DD936330-D246-4E45-8FED-03CAE0BFDE5E}"/>
                </a:ext>
              </a:extLst>
            </p:cNvPr>
            <p:cNvSpPr/>
            <p:nvPr/>
          </p:nvSpPr>
          <p:spPr>
            <a:xfrm>
              <a:off x="164304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</p:grpSp>
      <p:pic>
        <p:nvPicPr>
          <p:cNvPr id="135" name="Picture 4" descr="https://24smi.org/public/media/resize/660x-/person/2017/12/21/drbmop3udvfj-ivan-durak.jpg">
            <a:extLst>
              <a:ext uri="{FF2B5EF4-FFF2-40B4-BE49-F238E27FC236}">
                <a16:creationId xmlns:a16="http://schemas.microsoft.com/office/drawing/2014/main" id="{3E55B59A-0B30-4CC2-BECF-EBD07B62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8812" y="523031"/>
            <a:ext cx="2353274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6" descr="http://berezka17kirishi.ru/wp-content/uploads/2017/03/1094556_ivan-carevich-klipart.jpg.png">
            <a:extLst>
              <a:ext uri="{FF2B5EF4-FFF2-40B4-BE49-F238E27FC236}">
                <a16:creationId xmlns:a16="http://schemas.microsoft.com/office/drawing/2014/main" id="{FB4F3B85-D902-4A10-A7B8-4DBC26D2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4301" y="1094607"/>
            <a:ext cx="1700389" cy="28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74"/>
          <p:cNvGrpSpPr/>
          <p:nvPr/>
        </p:nvGrpSpPr>
        <p:grpSpPr>
          <a:xfrm>
            <a:off x="3679025" y="333375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Прямоугольник 14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Группа 74"/>
          <p:cNvGrpSpPr/>
          <p:nvPr/>
        </p:nvGrpSpPr>
        <p:grpSpPr>
          <a:xfrm>
            <a:off x="4036215" y="297656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8" name="Прямоугольник 37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Группа 74"/>
          <p:cNvGrpSpPr/>
          <p:nvPr/>
        </p:nvGrpSpPr>
        <p:grpSpPr>
          <a:xfrm>
            <a:off x="4036215" y="2619373"/>
            <a:ext cx="1785950" cy="357190"/>
            <a:chOff x="3786182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9" name="Прямоугольник 48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Группа 74"/>
          <p:cNvGrpSpPr/>
          <p:nvPr/>
        </p:nvGrpSpPr>
        <p:grpSpPr>
          <a:xfrm>
            <a:off x="2607455" y="226218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0" name="Прямоугольник 59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0" name="Группа 74"/>
          <p:cNvGrpSpPr/>
          <p:nvPr/>
        </p:nvGrpSpPr>
        <p:grpSpPr>
          <a:xfrm>
            <a:off x="3321835" y="1904993"/>
            <a:ext cx="1428760" cy="357190"/>
            <a:chOff x="4214810" y="4929198"/>
            <a:chExt cx="1714512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1" name="Прямоугольник 70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1" name="Группа 74"/>
          <p:cNvGrpSpPr/>
          <p:nvPr/>
        </p:nvGrpSpPr>
        <p:grpSpPr>
          <a:xfrm>
            <a:off x="4036215" y="154780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2" name="Прямоугольник 81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Группа 74"/>
          <p:cNvGrpSpPr/>
          <p:nvPr/>
        </p:nvGrpSpPr>
        <p:grpSpPr>
          <a:xfrm>
            <a:off x="2250265" y="1190613"/>
            <a:ext cx="3571900" cy="357190"/>
            <a:chOff x="1643042" y="4929198"/>
            <a:chExt cx="428628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3" name="Прямоугольник 92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07167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64304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3" name="Группа 74"/>
          <p:cNvGrpSpPr/>
          <p:nvPr/>
        </p:nvGrpSpPr>
        <p:grpSpPr>
          <a:xfrm>
            <a:off x="4036215" y="833423"/>
            <a:ext cx="1785950" cy="357190"/>
            <a:chOff x="2500298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6" name="Прямоугольник 105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393405" y="833424"/>
            <a:ext cx="357188" cy="2857518"/>
            <a:chOff x="642910" y="3071810"/>
            <a:chExt cx="428625" cy="3429021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642910" y="307181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42910" y="350043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642910" y="607220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42910" y="564357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642910" y="521495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642910" y="4786322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642910" y="4357694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42910" y="392906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" name="Стрелка вправо 122">
            <a:hlinkClick r:id="" action="ppaction://hlinkshowjump?jump=nextslide"/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124" name="Стрелка вправо 123"/>
          <p:cNvSpPr/>
          <p:nvPr/>
        </p:nvSpPr>
        <p:spPr>
          <a:xfrm>
            <a:off x="3586262" y="1664191"/>
            <a:ext cx="357190" cy="15826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26" name="Горизонтальный свиток 125"/>
          <p:cNvSpPr/>
          <p:nvPr/>
        </p:nvSpPr>
        <p:spPr>
          <a:xfrm>
            <a:off x="1595417" y="3810008"/>
            <a:ext cx="5953167" cy="1495764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Героиня, которую хотела погубить ведьма  …</a:t>
            </a:r>
          </a:p>
        </p:txBody>
      </p:sp>
      <p:grpSp>
        <p:nvGrpSpPr>
          <p:cNvPr id="127" name="Группа 74"/>
          <p:cNvGrpSpPr/>
          <p:nvPr/>
        </p:nvGrpSpPr>
        <p:grpSpPr>
          <a:xfrm>
            <a:off x="4036215" y="844126"/>
            <a:ext cx="1785950" cy="357190"/>
            <a:chOff x="2500298" y="4929198"/>
            <a:chExt cx="2143140" cy="428628"/>
          </a:xfrm>
          <a:noFill/>
        </p:grpSpPr>
        <p:sp>
          <p:nvSpPr>
            <p:cNvPr id="128" name="Прямоугольник 127"/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Ф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grpSp>
        <p:nvGrpSpPr>
          <p:cNvPr id="90" name="Группа 74">
            <a:extLst>
              <a:ext uri="{FF2B5EF4-FFF2-40B4-BE49-F238E27FC236}">
                <a16:creationId xmlns:a16="http://schemas.microsoft.com/office/drawing/2014/main" id="{57D250BE-2883-4032-80CF-C34495C55E4C}"/>
              </a:ext>
            </a:extLst>
          </p:cNvPr>
          <p:cNvGrpSpPr/>
          <p:nvPr/>
        </p:nvGrpSpPr>
        <p:grpSpPr>
          <a:xfrm>
            <a:off x="2267744" y="1201316"/>
            <a:ext cx="3571900" cy="357190"/>
            <a:chOff x="1643042" y="4929198"/>
            <a:chExt cx="4286280" cy="428628"/>
          </a:xfrm>
          <a:noFill/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23ADB8C9-781A-4905-AC38-42F7D32B3F53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6047E0E1-3E94-4469-9E0B-737B988C101F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7D6A6503-E29B-4471-AFFC-682ADDE5AD84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C8AFBE12-DCC0-49CC-98AE-68EE5948CAD1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0AF39B6B-7139-4B42-A473-CFC8BDE0C0DF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CF03EF96-321C-4F00-83F9-51A6228BA36B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D97221B7-38E6-43AB-B556-3B7C06940DEA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69D54DE3-654E-41ED-90CA-83B1EEEB9E00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AF05DAC1-CBC9-47C3-846E-B7C1C9343BB8}"/>
                </a:ext>
              </a:extLst>
            </p:cNvPr>
            <p:cNvSpPr/>
            <p:nvPr/>
          </p:nvSpPr>
          <p:spPr>
            <a:xfrm>
              <a:off x="207167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DD936330-D246-4E45-8FED-03CAE0BFDE5E}"/>
                </a:ext>
              </a:extLst>
            </p:cNvPr>
            <p:cNvSpPr/>
            <p:nvPr/>
          </p:nvSpPr>
          <p:spPr>
            <a:xfrm>
              <a:off x="164304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</p:grpSp>
      <p:grpSp>
        <p:nvGrpSpPr>
          <p:cNvPr id="135" name="Группа 74">
            <a:extLst>
              <a:ext uri="{FF2B5EF4-FFF2-40B4-BE49-F238E27FC236}">
                <a16:creationId xmlns:a16="http://schemas.microsoft.com/office/drawing/2014/main" id="{A68A683C-1F78-42D4-8CEB-F9E3D969404A}"/>
              </a:ext>
            </a:extLst>
          </p:cNvPr>
          <p:cNvGrpSpPr/>
          <p:nvPr/>
        </p:nvGrpSpPr>
        <p:grpSpPr>
          <a:xfrm>
            <a:off x="4018736" y="1561356"/>
            <a:ext cx="2857520" cy="357190"/>
            <a:chOff x="2500298" y="4929198"/>
            <a:chExt cx="3429024" cy="428628"/>
          </a:xfrm>
          <a:noFill/>
        </p:grpSpPr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id="{AB31282B-2CA7-47D4-B96B-954803BD3DD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7ABE54FB-7E35-48A9-B0FB-FD8F7485512A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AB531980-6F71-4572-9C0A-6DFA70CA711F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2FC3414A-5DF3-4A9A-ADC0-8B70719F214A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Ш</a:t>
              </a: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5E0F8A19-8945-4953-B189-78DEBFC3D50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DDBB3878-236A-4BC7-8685-1E8CA1DABEFD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49F908D1-80DD-4473-89B2-242A5F8C601B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id="{6B6AB326-3250-4DF1-AEC7-47A6029542DA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pic>
        <p:nvPicPr>
          <p:cNvPr id="144" name="Picture 4" descr="https://24smi.org/public/media/resize/660x-/person/2017/12/21/drbmop3udvfj-ivan-durak.jpg">
            <a:extLst>
              <a:ext uri="{FF2B5EF4-FFF2-40B4-BE49-F238E27FC236}">
                <a16:creationId xmlns:a16="http://schemas.microsoft.com/office/drawing/2014/main" id="{8771F71C-5445-4563-B269-375E2D3AD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8812" y="523031"/>
            <a:ext cx="2353274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6" descr="http://berezka17kirishi.ru/wp-content/uploads/2017/03/1094556_ivan-carevich-klipart.jpg.png">
            <a:extLst>
              <a:ext uri="{FF2B5EF4-FFF2-40B4-BE49-F238E27FC236}">
                <a16:creationId xmlns:a16="http://schemas.microsoft.com/office/drawing/2014/main" id="{FB39A37F-FF6F-43A1-B8FF-97F40456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4301" y="1094607"/>
            <a:ext cx="1700389" cy="28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74"/>
          <p:cNvGrpSpPr/>
          <p:nvPr/>
        </p:nvGrpSpPr>
        <p:grpSpPr>
          <a:xfrm>
            <a:off x="3679025" y="333375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Прямоугольник 14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Группа 74"/>
          <p:cNvGrpSpPr/>
          <p:nvPr/>
        </p:nvGrpSpPr>
        <p:grpSpPr>
          <a:xfrm>
            <a:off x="4036215" y="297656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8" name="Прямоугольник 37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Группа 74"/>
          <p:cNvGrpSpPr/>
          <p:nvPr/>
        </p:nvGrpSpPr>
        <p:grpSpPr>
          <a:xfrm>
            <a:off x="4036215" y="2619373"/>
            <a:ext cx="1785950" cy="357190"/>
            <a:chOff x="3786182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9" name="Прямоугольник 48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Группа 74"/>
          <p:cNvGrpSpPr/>
          <p:nvPr/>
        </p:nvGrpSpPr>
        <p:grpSpPr>
          <a:xfrm>
            <a:off x="2607455" y="226218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0" name="Прямоугольник 59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0" name="Группа 74"/>
          <p:cNvGrpSpPr/>
          <p:nvPr/>
        </p:nvGrpSpPr>
        <p:grpSpPr>
          <a:xfrm>
            <a:off x="3321835" y="1904993"/>
            <a:ext cx="1428760" cy="357190"/>
            <a:chOff x="4214810" y="4929198"/>
            <a:chExt cx="1714512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1" name="Прямоугольник 70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1" name="Группа 74"/>
          <p:cNvGrpSpPr/>
          <p:nvPr/>
        </p:nvGrpSpPr>
        <p:grpSpPr>
          <a:xfrm>
            <a:off x="4036215" y="154780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2" name="Прямоугольник 81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Группа 74"/>
          <p:cNvGrpSpPr/>
          <p:nvPr/>
        </p:nvGrpSpPr>
        <p:grpSpPr>
          <a:xfrm>
            <a:off x="2250265" y="1190613"/>
            <a:ext cx="3571900" cy="357190"/>
            <a:chOff x="1643042" y="4929198"/>
            <a:chExt cx="428628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3" name="Прямоугольник 92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07167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64304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3" name="Группа 74"/>
          <p:cNvGrpSpPr/>
          <p:nvPr/>
        </p:nvGrpSpPr>
        <p:grpSpPr>
          <a:xfrm>
            <a:off x="4036215" y="833423"/>
            <a:ext cx="1785950" cy="357190"/>
            <a:chOff x="2500298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6" name="Прямоугольник 105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393405" y="833424"/>
            <a:ext cx="357188" cy="2857518"/>
            <a:chOff x="642910" y="3071810"/>
            <a:chExt cx="428625" cy="3429021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642910" y="307181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42910" y="350043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642910" y="607220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42910" y="564357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642910" y="521495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642910" y="4786322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642910" y="4357694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42910" y="392906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" name="Стрелка вправо 122">
            <a:hlinkClick r:id="" action="ppaction://hlinkshowjump?jump=nextslide"/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126" name="Горизонтальный свиток 125"/>
          <p:cNvSpPr/>
          <p:nvPr/>
        </p:nvSpPr>
        <p:spPr>
          <a:xfrm>
            <a:off x="1595417" y="3810008"/>
            <a:ext cx="5953167" cy="1495764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Кто это? «…Бежит, земля дрожит, из ушей дым столбом валит…»</a:t>
            </a:r>
          </a:p>
        </p:txBody>
      </p:sp>
      <p:grpSp>
        <p:nvGrpSpPr>
          <p:cNvPr id="127" name="Группа 74"/>
          <p:cNvGrpSpPr/>
          <p:nvPr/>
        </p:nvGrpSpPr>
        <p:grpSpPr>
          <a:xfrm>
            <a:off x="4036215" y="844126"/>
            <a:ext cx="1785950" cy="357190"/>
            <a:chOff x="2500298" y="4929198"/>
            <a:chExt cx="2143140" cy="428628"/>
          </a:xfrm>
          <a:noFill/>
        </p:grpSpPr>
        <p:sp>
          <p:nvSpPr>
            <p:cNvPr id="128" name="Прямоугольник 127"/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Ф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grpSp>
        <p:nvGrpSpPr>
          <p:cNvPr id="90" name="Группа 74">
            <a:extLst>
              <a:ext uri="{FF2B5EF4-FFF2-40B4-BE49-F238E27FC236}">
                <a16:creationId xmlns:a16="http://schemas.microsoft.com/office/drawing/2014/main" id="{57D250BE-2883-4032-80CF-C34495C55E4C}"/>
              </a:ext>
            </a:extLst>
          </p:cNvPr>
          <p:cNvGrpSpPr/>
          <p:nvPr/>
        </p:nvGrpSpPr>
        <p:grpSpPr>
          <a:xfrm>
            <a:off x="2267744" y="1201316"/>
            <a:ext cx="3571900" cy="357190"/>
            <a:chOff x="1643042" y="4929198"/>
            <a:chExt cx="4286280" cy="428628"/>
          </a:xfrm>
          <a:noFill/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23ADB8C9-781A-4905-AC38-42F7D32B3F53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6047E0E1-3E94-4469-9E0B-737B988C101F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7D6A6503-E29B-4471-AFFC-682ADDE5AD84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C8AFBE12-DCC0-49CC-98AE-68EE5948CAD1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0AF39B6B-7139-4B42-A473-CFC8BDE0C0DF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CF03EF96-321C-4F00-83F9-51A6228BA36B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D97221B7-38E6-43AB-B556-3B7C06940DEA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69D54DE3-654E-41ED-90CA-83B1EEEB9E00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AF05DAC1-CBC9-47C3-846E-B7C1C9343BB8}"/>
                </a:ext>
              </a:extLst>
            </p:cNvPr>
            <p:cNvSpPr/>
            <p:nvPr/>
          </p:nvSpPr>
          <p:spPr>
            <a:xfrm>
              <a:off x="207167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DD936330-D246-4E45-8FED-03CAE0BFDE5E}"/>
                </a:ext>
              </a:extLst>
            </p:cNvPr>
            <p:cNvSpPr/>
            <p:nvPr/>
          </p:nvSpPr>
          <p:spPr>
            <a:xfrm>
              <a:off x="164304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</p:grpSp>
      <p:grpSp>
        <p:nvGrpSpPr>
          <p:cNvPr id="135" name="Группа 74">
            <a:extLst>
              <a:ext uri="{FF2B5EF4-FFF2-40B4-BE49-F238E27FC236}">
                <a16:creationId xmlns:a16="http://schemas.microsoft.com/office/drawing/2014/main" id="{A68A683C-1F78-42D4-8CEB-F9E3D969404A}"/>
              </a:ext>
            </a:extLst>
          </p:cNvPr>
          <p:cNvGrpSpPr/>
          <p:nvPr/>
        </p:nvGrpSpPr>
        <p:grpSpPr>
          <a:xfrm>
            <a:off x="4018736" y="1561356"/>
            <a:ext cx="2857520" cy="357190"/>
            <a:chOff x="2500298" y="4929198"/>
            <a:chExt cx="3429024" cy="428628"/>
          </a:xfrm>
          <a:noFill/>
        </p:grpSpPr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id="{AB31282B-2CA7-47D4-B96B-954803BD3DD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7ABE54FB-7E35-48A9-B0FB-FD8F7485512A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AB531980-6F71-4572-9C0A-6DFA70CA711F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2FC3414A-5DF3-4A9A-ADC0-8B70719F214A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Ш</a:t>
              </a: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5E0F8A19-8945-4953-B189-78DEBFC3D50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DDBB3878-236A-4BC7-8685-1E8CA1DABEFD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49F908D1-80DD-4473-89B2-242A5F8C601B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id="{6B6AB326-3250-4DF1-AEC7-47A6029542DA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sp>
        <p:nvSpPr>
          <p:cNvPr id="144" name="Стрелка вправо 123">
            <a:extLst>
              <a:ext uri="{FF2B5EF4-FFF2-40B4-BE49-F238E27FC236}">
                <a16:creationId xmlns:a16="http://schemas.microsoft.com/office/drawing/2014/main" id="{421AA79D-8019-4AE4-8D53-DE1541990198}"/>
              </a:ext>
            </a:extLst>
          </p:cNvPr>
          <p:cNvSpPr/>
          <p:nvPr/>
        </p:nvSpPr>
        <p:spPr>
          <a:xfrm>
            <a:off x="2809959" y="2001209"/>
            <a:ext cx="357190" cy="15826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grpSp>
        <p:nvGrpSpPr>
          <p:cNvPr id="145" name="Группа 74">
            <a:extLst>
              <a:ext uri="{FF2B5EF4-FFF2-40B4-BE49-F238E27FC236}">
                <a16:creationId xmlns:a16="http://schemas.microsoft.com/office/drawing/2014/main" id="{E9E3908F-E9EB-446A-B664-5FAFAB4B2FD1}"/>
              </a:ext>
            </a:extLst>
          </p:cNvPr>
          <p:cNvGrpSpPr/>
          <p:nvPr/>
        </p:nvGrpSpPr>
        <p:grpSpPr>
          <a:xfrm>
            <a:off x="3347864" y="1921396"/>
            <a:ext cx="1428760" cy="357190"/>
            <a:chOff x="4214810" y="4929198"/>
            <a:chExt cx="1714512" cy="428628"/>
          </a:xfrm>
          <a:noFill/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90134D8A-15C6-45DC-814F-60E07F49AF0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Ь</a:t>
              </a:r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E4FA7C96-5E6E-4F21-9156-22862A8451B8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AA587EC1-BC46-428C-BFBC-2A81E76BE6B9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36971A1D-A824-42F9-BC55-84F4101E6AF8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</p:grpSp>
      <p:pic>
        <p:nvPicPr>
          <p:cNvPr id="124" name="Picture 4" descr="https://24smi.org/public/media/resize/660x-/person/2017/12/21/drbmop3udvfj-ivan-durak.jpg">
            <a:extLst>
              <a:ext uri="{FF2B5EF4-FFF2-40B4-BE49-F238E27FC236}">
                <a16:creationId xmlns:a16="http://schemas.microsoft.com/office/drawing/2014/main" id="{120EECC2-9C9E-4524-9C9A-8F17002B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8812" y="523031"/>
            <a:ext cx="2353274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6" descr="http://berezka17kirishi.ru/wp-content/uploads/2017/03/1094556_ivan-carevich-klipart.jpg.png">
            <a:extLst>
              <a:ext uri="{FF2B5EF4-FFF2-40B4-BE49-F238E27FC236}">
                <a16:creationId xmlns:a16="http://schemas.microsoft.com/office/drawing/2014/main" id="{1745D8FC-3AC7-41BF-893D-7C038138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4301" y="1094607"/>
            <a:ext cx="1700389" cy="28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74"/>
          <p:cNvGrpSpPr/>
          <p:nvPr/>
        </p:nvGrpSpPr>
        <p:grpSpPr>
          <a:xfrm>
            <a:off x="3679025" y="333375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Прямоугольник 14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Группа 74"/>
          <p:cNvGrpSpPr/>
          <p:nvPr/>
        </p:nvGrpSpPr>
        <p:grpSpPr>
          <a:xfrm>
            <a:off x="4036215" y="297656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8" name="Прямоугольник 37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Группа 74"/>
          <p:cNvGrpSpPr/>
          <p:nvPr/>
        </p:nvGrpSpPr>
        <p:grpSpPr>
          <a:xfrm>
            <a:off x="4036215" y="2619373"/>
            <a:ext cx="1785950" cy="357190"/>
            <a:chOff x="3786182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9" name="Прямоугольник 48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Группа 74"/>
          <p:cNvGrpSpPr/>
          <p:nvPr/>
        </p:nvGrpSpPr>
        <p:grpSpPr>
          <a:xfrm>
            <a:off x="2607455" y="226218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0" name="Прямоугольник 59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0" name="Группа 74"/>
          <p:cNvGrpSpPr/>
          <p:nvPr/>
        </p:nvGrpSpPr>
        <p:grpSpPr>
          <a:xfrm>
            <a:off x="3321835" y="1904993"/>
            <a:ext cx="1428760" cy="357190"/>
            <a:chOff x="4214810" y="4929198"/>
            <a:chExt cx="1714512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1" name="Прямоугольник 70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1" name="Группа 74"/>
          <p:cNvGrpSpPr/>
          <p:nvPr/>
        </p:nvGrpSpPr>
        <p:grpSpPr>
          <a:xfrm>
            <a:off x="4036215" y="154780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2" name="Прямоугольник 81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Группа 74"/>
          <p:cNvGrpSpPr/>
          <p:nvPr/>
        </p:nvGrpSpPr>
        <p:grpSpPr>
          <a:xfrm>
            <a:off x="2250265" y="1190613"/>
            <a:ext cx="3571900" cy="357190"/>
            <a:chOff x="1643042" y="4929198"/>
            <a:chExt cx="428628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3" name="Прямоугольник 92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07167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64304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3" name="Группа 74"/>
          <p:cNvGrpSpPr/>
          <p:nvPr/>
        </p:nvGrpSpPr>
        <p:grpSpPr>
          <a:xfrm>
            <a:off x="4036215" y="833423"/>
            <a:ext cx="1785950" cy="357190"/>
            <a:chOff x="2500298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6" name="Прямоугольник 105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393405" y="833424"/>
            <a:ext cx="357188" cy="2857518"/>
            <a:chOff x="642910" y="3071810"/>
            <a:chExt cx="428625" cy="3429021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642910" y="307181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42910" y="350043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642910" y="607220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42910" y="564357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642910" y="521495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642910" y="4786322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642910" y="4357694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42910" y="392906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" name="Стрелка вправо 122">
            <a:hlinkClick r:id="" action="ppaction://hlinkshowjump?jump=nextslide"/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126" name="Горизонтальный свиток 125"/>
          <p:cNvSpPr/>
          <p:nvPr/>
        </p:nvSpPr>
        <p:spPr>
          <a:xfrm>
            <a:off x="1595417" y="3810008"/>
            <a:ext cx="5953167" cy="1495764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В конюшне царя </a:t>
            </a:r>
            <a:r>
              <a:rPr lang="ru-RU" sz="2800" b="1" dirty="0" err="1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Кусмана</a:t>
            </a:r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 Иван-царевич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прикоснулся  к…  </a:t>
            </a:r>
          </a:p>
        </p:txBody>
      </p:sp>
      <p:grpSp>
        <p:nvGrpSpPr>
          <p:cNvPr id="127" name="Группа 74"/>
          <p:cNvGrpSpPr/>
          <p:nvPr/>
        </p:nvGrpSpPr>
        <p:grpSpPr>
          <a:xfrm>
            <a:off x="4036215" y="844126"/>
            <a:ext cx="1785950" cy="357190"/>
            <a:chOff x="2500298" y="4929198"/>
            <a:chExt cx="2143140" cy="428628"/>
          </a:xfrm>
          <a:noFill/>
        </p:grpSpPr>
        <p:sp>
          <p:nvSpPr>
            <p:cNvPr id="128" name="Прямоугольник 127"/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Ф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grpSp>
        <p:nvGrpSpPr>
          <p:cNvPr id="90" name="Группа 74">
            <a:extLst>
              <a:ext uri="{FF2B5EF4-FFF2-40B4-BE49-F238E27FC236}">
                <a16:creationId xmlns:a16="http://schemas.microsoft.com/office/drawing/2014/main" id="{57D250BE-2883-4032-80CF-C34495C55E4C}"/>
              </a:ext>
            </a:extLst>
          </p:cNvPr>
          <p:cNvGrpSpPr/>
          <p:nvPr/>
        </p:nvGrpSpPr>
        <p:grpSpPr>
          <a:xfrm>
            <a:off x="2267744" y="1201316"/>
            <a:ext cx="3571900" cy="357190"/>
            <a:chOff x="1643042" y="4929198"/>
            <a:chExt cx="4286280" cy="428628"/>
          </a:xfrm>
          <a:noFill/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23ADB8C9-781A-4905-AC38-42F7D32B3F53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6047E0E1-3E94-4469-9E0B-737B988C101F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7D6A6503-E29B-4471-AFFC-682ADDE5AD84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C8AFBE12-DCC0-49CC-98AE-68EE5948CAD1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0AF39B6B-7139-4B42-A473-CFC8BDE0C0DF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CF03EF96-321C-4F00-83F9-51A6228BA36B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D97221B7-38E6-43AB-B556-3B7C06940DEA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69D54DE3-654E-41ED-90CA-83B1EEEB9E00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AF05DAC1-CBC9-47C3-846E-B7C1C9343BB8}"/>
                </a:ext>
              </a:extLst>
            </p:cNvPr>
            <p:cNvSpPr/>
            <p:nvPr/>
          </p:nvSpPr>
          <p:spPr>
            <a:xfrm>
              <a:off x="207167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DD936330-D246-4E45-8FED-03CAE0BFDE5E}"/>
                </a:ext>
              </a:extLst>
            </p:cNvPr>
            <p:cNvSpPr/>
            <p:nvPr/>
          </p:nvSpPr>
          <p:spPr>
            <a:xfrm>
              <a:off x="164304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</p:grpSp>
      <p:grpSp>
        <p:nvGrpSpPr>
          <p:cNvPr id="135" name="Группа 74">
            <a:extLst>
              <a:ext uri="{FF2B5EF4-FFF2-40B4-BE49-F238E27FC236}">
                <a16:creationId xmlns:a16="http://schemas.microsoft.com/office/drawing/2014/main" id="{A68A683C-1F78-42D4-8CEB-F9E3D969404A}"/>
              </a:ext>
            </a:extLst>
          </p:cNvPr>
          <p:cNvGrpSpPr/>
          <p:nvPr/>
        </p:nvGrpSpPr>
        <p:grpSpPr>
          <a:xfrm>
            <a:off x="4018736" y="1561356"/>
            <a:ext cx="2857520" cy="357190"/>
            <a:chOff x="2500298" y="4929198"/>
            <a:chExt cx="3429024" cy="428628"/>
          </a:xfrm>
          <a:noFill/>
        </p:grpSpPr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id="{AB31282B-2CA7-47D4-B96B-954803BD3DD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7ABE54FB-7E35-48A9-B0FB-FD8F7485512A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AB531980-6F71-4572-9C0A-6DFA70CA711F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2FC3414A-5DF3-4A9A-ADC0-8B70719F214A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Ш</a:t>
              </a: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5E0F8A19-8945-4953-B189-78DEBFC3D50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DDBB3878-236A-4BC7-8685-1E8CA1DABEFD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49F908D1-80DD-4473-89B2-242A5F8C601B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id="{6B6AB326-3250-4DF1-AEC7-47A6029542DA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sp>
        <p:nvSpPr>
          <p:cNvPr id="144" name="Стрелка вправо 123">
            <a:extLst>
              <a:ext uri="{FF2B5EF4-FFF2-40B4-BE49-F238E27FC236}">
                <a16:creationId xmlns:a16="http://schemas.microsoft.com/office/drawing/2014/main" id="{421AA79D-8019-4AE4-8D53-DE1541990198}"/>
              </a:ext>
            </a:extLst>
          </p:cNvPr>
          <p:cNvSpPr/>
          <p:nvPr/>
        </p:nvSpPr>
        <p:spPr>
          <a:xfrm>
            <a:off x="2089149" y="2395521"/>
            <a:ext cx="357190" cy="15826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grpSp>
        <p:nvGrpSpPr>
          <p:cNvPr id="145" name="Группа 74">
            <a:extLst>
              <a:ext uri="{FF2B5EF4-FFF2-40B4-BE49-F238E27FC236}">
                <a16:creationId xmlns:a16="http://schemas.microsoft.com/office/drawing/2014/main" id="{E9E3908F-E9EB-446A-B664-5FAFAB4B2FD1}"/>
              </a:ext>
            </a:extLst>
          </p:cNvPr>
          <p:cNvGrpSpPr/>
          <p:nvPr/>
        </p:nvGrpSpPr>
        <p:grpSpPr>
          <a:xfrm>
            <a:off x="3359264" y="1921396"/>
            <a:ext cx="1428760" cy="357190"/>
            <a:chOff x="4214810" y="4929198"/>
            <a:chExt cx="1714512" cy="428628"/>
          </a:xfrm>
          <a:noFill/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90134D8A-15C6-45DC-814F-60E07F49AF0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Ь</a:t>
              </a:r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E4FA7C96-5E6E-4F21-9156-22862A8451B8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AA587EC1-BC46-428C-BFBC-2A81E76BE6B9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36971A1D-A824-42F9-BC55-84F4101E6AF8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</p:grpSp>
      <p:grpSp>
        <p:nvGrpSpPr>
          <p:cNvPr id="158" name="Группа 74">
            <a:extLst>
              <a:ext uri="{FF2B5EF4-FFF2-40B4-BE49-F238E27FC236}">
                <a16:creationId xmlns:a16="http://schemas.microsoft.com/office/drawing/2014/main" id="{6A6DE9B6-1C13-44A9-AF94-3DBB479ACFC7}"/>
              </a:ext>
            </a:extLst>
          </p:cNvPr>
          <p:cNvGrpSpPr/>
          <p:nvPr/>
        </p:nvGrpSpPr>
        <p:grpSpPr>
          <a:xfrm>
            <a:off x="2647734" y="2281436"/>
            <a:ext cx="2500330" cy="357190"/>
            <a:chOff x="2928926" y="4929198"/>
            <a:chExt cx="3000396" cy="428628"/>
          </a:xfrm>
          <a:noFill/>
        </p:grpSpPr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0371830F-CEE4-43AD-8E84-F62AC959FBC8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21132DBF-0E5C-4C67-9D08-EE0DF59B3314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AB749844-65BF-4E2B-9EA1-B66AEB3B7257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58304B2B-587D-4796-8959-201A2AA7883E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E4B8383D-2F25-4958-8912-817FF9EE951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Д</a:t>
              </a: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91E452F2-A45A-406D-997A-83C70F76AC31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A4736A91-A495-4DE9-85A5-2E8B339FF3CF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</p:grpSp>
      <p:pic>
        <p:nvPicPr>
          <p:cNvPr id="124" name="Picture 4" descr="https://24smi.org/public/media/resize/660x-/person/2017/12/21/drbmop3udvfj-ivan-durak.jpg">
            <a:extLst>
              <a:ext uri="{FF2B5EF4-FFF2-40B4-BE49-F238E27FC236}">
                <a16:creationId xmlns:a16="http://schemas.microsoft.com/office/drawing/2014/main" id="{9CE6764D-23E5-4E49-8E69-35071948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8812" y="523031"/>
            <a:ext cx="2353274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6" descr="http://berezka17kirishi.ru/wp-content/uploads/2017/03/1094556_ivan-carevich-klipart.jpg.png">
            <a:extLst>
              <a:ext uri="{FF2B5EF4-FFF2-40B4-BE49-F238E27FC236}">
                <a16:creationId xmlns:a16="http://schemas.microsoft.com/office/drawing/2014/main" id="{6706D96A-B527-485C-B947-E576672C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4301" y="1094607"/>
            <a:ext cx="1700389" cy="28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74"/>
          <p:cNvGrpSpPr/>
          <p:nvPr/>
        </p:nvGrpSpPr>
        <p:grpSpPr>
          <a:xfrm>
            <a:off x="3679025" y="333375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Прямоугольник 14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Группа 74"/>
          <p:cNvGrpSpPr/>
          <p:nvPr/>
        </p:nvGrpSpPr>
        <p:grpSpPr>
          <a:xfrm>
            <a:off x="4036215" y="297656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8" name="Прямоугольник 37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Группа 74"/>
          <p:cNvGrpSpPr/>
          <p:nvPr/>
        </p:nvGrpSpPr>
        <p:grpSpPr>
          <a:xfrm>
            <a:off x="4036215" y="2619373"/>
            <a:ext cx="1785950" cy="357190"/>
            <a:chOff x="3786182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9" name="Прямоугольник 48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Группа 74"/>
          <p:cNvGrpSpPr/>
          <p:nvPr/>
        </p:nvGrpSpPr>
        <p:grpSpPr>
          <a:xfrm>
            <a:off x="2607455" y="2262183"/>
            <a:ext cx="2500330" cy="357190"/>
            <a:chOff x="2928926" y="4929198"/>
            <a:chExt cx="3000396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0" name="Прямоугольник 59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0" name="Группа 74"/>
          <p:cNvGrpSpPr/>
          <p:nvPr/>
        </p:nvGrpSpPr>
        <p:grpSpPr>
          <a:xfrm>
            <a:off x="3321835" y="1904993"/>
            <a:ext cx="1428760" cy="357190"/>
            <a:chOff x="4214810" y="4929198"/>
            <a:chExt cx="1714512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1" name="Прямоугольник 70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1" name="Группа 74"/>
          <p:cNvGrpSpPr/>
          <p:nvPr/>
        </p:nvGrpSpPr>
        <p:grpSpPr>
          <a:xfrm>
            <a:off x="4036215" y="1547803"/>
            <a:ext cx="2857520" cy="357190"/>
            <a:chOff x="2500298" y="4929198"/>
            <a:chExt cx="3429024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2" name="Прямоугольник 81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Группа 74"/>
          <p:cNvGrpSpPr/>
          <p:nvPr/>
        </p:nvGrpSpPr>
        <p:grpSpPr>
          <a:xfrm>
            <a:off x="2250265" y="1190613"/>
            <a:ext cx="3571900" cy="357190"/>
            <a:chOff x="1643042" y="4929198"/>
            <a:chExt cx="428628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3" name="Прямоугольник 92"/>
            <p:cNvSpPr/>
            <p:nvPr/>
          </p:nvSpPr>
          <p:spPr>
            <a:xfrm>
              <a:off x="550069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07206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64343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07167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64304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3" name="Группа 74"/>
          <p:cNvGrpSpPr/>
          <p:nvPr/>
        </p:nvGrpSpPr>
        <p:grpSpPr>
          <a:xfrm>
            <a:off x="4036215" y="833423"/>
            <a:ext cx="1785950" cy="357190"/>
            <a:chOff x="2500298" y="4929198"/>
            <a:chExt cx="2143140" cy="428628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6" name="Прямоугольник 105"/>
            <p:cNvSpPr/>
            <p:nvPr/>
          </p:nvSpPr>
          <p:spPr>
            <a:xfrm>
              <a:off x="4214810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786182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357554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928926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500298" y="4929198"/>
              <a:ext cx="428628" cy="428628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393405" y="833424"/>
            <a:ext cx="357188" cy="2857518"/>
            <a:chOff x="642910" y="3071810"/>
            <a:chExt cx="428625" cy="3429021"/>
          </a:xfrm>
          <a:solidFill>
            <a:srgbClr val="FF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642910" y="307181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42910" y="350043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642910" y="607220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42910" y="5643578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642910" y="5214950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642910" y="4786322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642910" y="4357694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42910" y="3929066"/>
              <a:ext cx="428625" cy="428625"/>
            </a:xfrm>
            <a:prstGeom prst="plaqu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" name="Стрелка вправо 122">
            <a:hlinkClick r:id="" action="ppaction://hlinkshowjump?jump=nextslide"/>
          </p:cNvPr>
          <p:cNvSpPr/>
          <p:nvPr/>
        </p:nvSpPr>
        <p:spPr>
          <a:xfrm>
            <a:off x="8172400" y="5089748"/>
            <a:ext cx="548261" cy="29765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126" name="Горизонтальный свиток 125"/>
          <p:cNvSpPr/>
          <p:nvPr/>
        </p:nvSpPr>
        <p:spPr>
          <a:xfrm>
            <a:off x="1595417" y="3810008"/>
            <a:ext cx="5953167" cy="1495764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Невесту Иванушки-дурачка звали   …</a:t>
            </a:r>
          </a:p>
        </p:txBody>
      </p:sp>
      <p:grpSp>
        <p:nvGrpSpPr>
          <p:cNvPr id="127" name="Группа 74"/>
          <p:cNvGrpSpPr/>
          <p:nvPr/>
        </p:nvGrpSpPr>
        <p:grpSpPr>
          <a:xfrm>
            <a:off x="4036215" y="844126"/>
            <a:ext cx="1785950" cy="357190"/>
            <a:chOff x="2500298" y="4929198"/>
            <a:chExt cx="2143140" cy="428628"/>
          </a:xfrm>
          <a:noFill/>
        </p:grpSpPr>
        <p:sp>
          <p:nvSpPr>
            <p:cNvPr id="128" name="Прямоугольник 127"/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Р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Ф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grpSp>
        <p:nvGrpSpPr>
          <p:cNvPr id="90" name="Группа 74">
            <a:extLst>
              <a:ext uri="{FF2B5EF4-FFF2-40B4-BE49-F238E27FC236}">
                <a16:creationId xmlns:a16="http://schemas.microsoft.com/office/drawing/2014/main" id="{57D250BE-2883-4032-80CF-C34495C55E4C}"/>
              </a:ext>
            </a:extLst>
          </p:cNvPr>
          <p:cNvGrpSpPr/>
          <p:nvPr/>
        </p:nvGrpSpPr>
        <p:grpSpPr>
          <a:xfrm>
            <a:off x="2267744" y="1201316"/>
            <a:ext cx="3571900" cy="357190"/>
            <a:chOff x="1643042" y="4929198"/>
            <a:chExt cx="4286280" cy="428628"/>
          </a:xfrm>
          <a:noFill/>
        </p:grpSpPr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23ADB8C9-781A-4905-AC38-42F7D32B3F53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6047E0E1-3E94-4469-9E0B-737B988C101F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7D6A6503-E29B-4471-AFFC-682ADDE5AD84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C8AFBE12-DCC0-49CC-98AE-68EE5948CAD1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0AF39B6B-7139-4B42-A473-CFC8BDE0C0DF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CF03EF96-321C-4F00-83F9-51A6228BA36B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D97221B7-38E6-43AB-B556-3B7C06940DEA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69D54DE3-654E-41ED-90CA-83B1EEEB9E00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AF05DAC1-CBC9-47C3-846E-B7C1C9343BB8}"/>
                </a:ext>
              </a:extLst>
            </p:cNvPr>
            <p:cNvSpPr/>
            <p:nvPr/>
          </p:nvSpPr>
          <p:spPr>
            <a:xfrm>
              <a:off x="207167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DD936330-D246-4E45-8FED-03CAE0BFDE5E}"/>
                </a:ext>
              </a:extLst>
            </p:cNvPr>
            <p:cNvSpPr/>
            <p:nvPr/>
          </p:nvSpPr>
          <p:spPr>
            <a:xfrm>
              <a:off x="164304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</p:grpSp>
      <p:grpSp>
        <p:nvGrpSpPr>
          <p:cNvPr id="135" name="Группа 74">
            <a:extLst>
              <a:ext uri="{FF2B5EF4-FFF2-40B4-BE49-F238E27FC236}">
                <a16:creationId xmlns:a16="http://schemas.microsoft.com/office/drawing/2014/main" id="{A68A683C-1F78-42D4-8CEB-F9E3D969404A}"/>
              </a:ext>
            </a:extLst>
          </p:cNvPr>
          <p:cNvGrpSpPr/>
          <p:nvPr/>
        </p:nvGrpSpPr>
        <p:grpSpPr>
          <a:xfrm>
            <a:off x="4018736" y="1561356"/>
            <a:ext cx="2857520" cy="357190"/>
            <a:chOff x="2500298" y="4929198"/>
            <a:chExt cx="3429024" cy="428628"/>
          </a:xfrm>
          <a:noFill/>
        </p:grpSpPr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id="{AB31282B-2CA7-47D4-B96B-954803BD3DD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7ABE54FB-7E35-48A9-B0FB-FD8F7485512A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AB531980-6F71-4572-9C0A-6DFA70CA711F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2FC3414A-5DF3-4A9A-ADC0-8B70719F214A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Ш</a:t>
              </a: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5E0F8A19-8945-4953-B189-78DEBFC3D50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DDBB3878-236A-4BC7-8685-1E8CA1DABEFD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Ё</a:t>
              </a:r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49F908D1-80DD-4473-89B2-242A5F8C601B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id="{6B6AB326-3250-4DF1-AEC7-47A6029542DA}"/>
                </a:ext>
              </a:extLst>
            </p:cNvPr>
            <p:cNvSpPr/>
            <p:nvPr/>
          </p:nvSpPr>
          <p:spPr>
            <a:xfrm>
              <a:off x="250029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</p:grpSp>
      <p:sp>
        <p:nvSpPr>
          <p:cNvPr id="144" name="Стрелка вправо 123">
            <a:extLst>
              <a:ext uri="{FF2B5EF4-FFF2-40B4-BE49-F238E27FC236}">
                <a16:creationId xmlns:a16="http://schemas.microsoft.com/office/drawing/2014/main" id="{421AA79D-8019-4AE4-8D53-DE1541990198}"/>
              </a:ext>
            </a:extLst>
          </p:cNvPr>
          <p:cNvSpPr/>
          <p:nvPr/>
        </p:nvSpPr>
        <p:spPr>
          <a:xfrm>
            <a:off x="3537859" y="2720211"/>
            <a:ext cx="357190" cy="15826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grpSp>
        <p:nvGrpSpPr>
          <p:cNvPr id="145" name="Группа 74">
            <a:extLst>
              <a:ext uri="{FF2B5EF4-FFF2-40B4-BE49-F238E27FC236}">
                <a16:creationId xmlns:a16="http://schemas.microsoft.com/office/drawing/2014/main" id="{E9E3908F-E9EB-446A-B664-5FAFAB4B2FD1}"/>
              </a:ext>
            </a:extLst>
          </p:cNvPr>
          <p:cNvGrpSpPr/>
          <p:nvPr/>
        </p:nvGrpSpPr>
        <p:grpSpPr>
          <a:xfrm>
            <a:off x="3359264" y="1921396"/>
            <a:ext cx="1428760" cy="357190"/>
            <a:chOff x="4214810" y="4929198"/>
            <a:chExt cx="1714512" cy="428628"/>
          </a:xfrm>
          <a:noFill/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90134D8A-15C6-45DC-814F-60E07F49AF0D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Ь</a:t>
              </a:r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E4FA7C96-5E6E-4F21-9156-22862A8451B8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AA587EC1-BC46-428C-BFBC-2A81E76BE6B9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36971A1D-A824-42F9-BC55-84F4101E6AF8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О</a:t>
              </a:r>
            </a:p>
          </p:txBody>
        </p:sp>
      </p:grpSp>
      <p:grpSp>
        <p:nvGrpSpPr>
          <p:cNvPr id="158" name="Группа 74">
            <a:extLst>
              <a:ext uri="{FF2B5EF4-FFF2-40B4-BE49-F238E27FC236}">
                <a16:creationId xmlns:a16="http://schemas.microsoft.com/office/drawing/2014/main" id="{6A6DE9B6-1C13-44A9-AF94-3DBB479ACFC7}"/>
              </a:ext>
            </a:extLst>
          </p:cNvPr>
          <p:cNvGrpSpPr/>
          <p:nvPr/>
        </p:nvGrpSpPr>
        <p:grpSpPr>
          <a:xfrm>
            <a:off x="2647734" y="2281436"/>
            <a:ext cx="2500330" cy="357190"/>
            <a:chOff x="2928926" y="4929198"/>
            <a:chExt cx="3000396" cy="428628"/>
          </a:xfrm>
          <a:noFill/>
        </p:grpSpPr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0371830F-CEE4-43AD-8E84-F62AC959FBC8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21132DBF-0E5C-4C67-9D08-EE0DF59B3314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К</a:t>
              </a: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AB749844-65BF-4E2B-9EA1-B66AEB3B7257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58304B2B-587D-4796-8959-201A2AA7883E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Ч</a:t>
              </a:r>
            </a:p>
          </p:txBody>
        </p:sp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E4B8383D-2F25-4958-8912-817FF9EE9512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Д</a:t>
              </a: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91E452F2-A45A-406D-997A-83C70F76AC31}"/>
                </a:ext>
              </a:extLst>
            </p:cNvPr>
            <p:cNvSpPr/>
            <p:nvPr/>
          </p:nvSpPr>
          <p:spPr>
            <a:xfrm>
              <a:off x="335755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З</a:t>
              </a:r>
            </a:p>
          </p:txBody>
        </p: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A4736A91-A495-4DE9-85A5-2E8B339FF3CF}"/>
                </a:ext>
              </a:extLst>
            </p:cNvPr>
            <p:cNvSpPr/>
            <p:nvPr/>
          </p:nvSpPr>
          <p:spPr>
            <a:xfrm>
              <a:off x="292892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У</a:t>
              </a:r>
            </a:p>
          </p:txBody>
        </p:sp>
      </p:grpSp>
      <p:grpSp>
        <p:nvGrpSpPr>
          <p:cNvPr id="155" name="Группа 74">
            <a:extLst>
              <a:ext uri="{FF2B5EF4-FFF2-40B4-BE49-F238E27FC236}">
                <a16:creationId xmlns:a16="http://schemas.microsoft.com/office/drawing/2014/main" id="{1F2C20B5-A0FF-4796-B8BF-C315A0832185}"/>
              </a:ext>
            </a:extLst>
          </p:cNvPr>
          <p:cNvGrpSpPr/>
          <p:nvPr/>
        </p:nvGrpSpPr>
        <p:grpSpPr>
          <a:xfrm>
            <a:off x="4067944" y="2641476"/>
            <a:ext cx="1785950" cy="357190"/>
            <a:chOff x="3786182" y="4929198"/>
            <a:chExt cx="2143140" cy="428628"/>
          </a:xfrm>
          <a:noFill/>
        </p:grpSpPr>
        <p:sp>
          <p:nvSpPr>
            <p:cNvPr id="156" name="Прямоугольник 155">
              <a:extLst>
                <a:ext uri="{FF2B5EF4-FFF2-40B4-BE49-F238E27FC236}">
                  <a16:creationId xmlns:a16="http://schemas.microsoft.com/office/drawing/2014/main" id="{18F99920-D02F-406C-8D68-690FA20A715F}"/>
                </a:ext>
              </a:extLst>
            </p:cNvPr>
            <p:cNvSpPr/>
            <p:nvPr/>
          </p:nvSpPr>
          <p:spPr>
            <a:xfrm>
              <a:off x="5500694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А</a:t>
              </a:r>
            </a:p>
          </p:txBody>
        </p:sp>
        <p:sp>
          <p:nvSpPr>
            <p:cNvPr id="157" name="Прямоугольник 156">
              <a:extLst>
                <a:ext uri="{FF2B5EF4-FFF2-40B4-BE49-F238E27FC236}">
                  <a16:creationId xmlns:a16="http://schemas.microsoft.com/office/drawing/2014/main" id="{CCA7DB6D-3001-43BA-BD3F-C9FA48A4FEF0}"/>
                </a:ext>
              </a:extLst>
            </p:cNvPr>
            <p:cNvSpPr/>
            <p:nvPr/>
          </p:nvSpPr>
          <p:spPr>
            <a:xfrm>
              <a:off x="5072066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Н</a:t>
              </a:r>
            </a:p>
          </p:txBody>
        </p:sp>
        <p:sp>
          <p:nvSpPr>
            <p:cNvPr id="166" name="Прямоугольник 165">
              <a:extLst>
                <a:ext uri="{FF2B5EF4-FFF2-40B4-BE49-F238E27FC236}">
                  <a16:creationId xmlns:a16="http://schemas.microsoft.com/office/drawing/2014/main" id="{FF7EAB6C-E220-4A5B-8746-3710B0E813B2}"/>
                </a:ext>
              </a:extLst>
            </p:cNvPr>
            <p:cNvSpPr/>
            <p:nvPr/>
          </p:nvSpPr>
          <p:spPr>
            <a:xfrm>
              <a:off x="4214810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Л</a:t>
              </a:r>
            </a:p>
          </p:txBody>
        </p:sp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FB028EB6-B740-4986-AB55-2628B6F5A312}"/>
                </a:ext>
              </a:extLst>
            </p:cNvPr>
            <p:cNvSpPr/>
            <p:nvPr/>
          </p:nvSpPr>
          <p:spPr>
            <a:xfrm>
              <a:off x="4643438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58A29A3E-7C9C-4D28-9E9A-F99BF2D5397D}"/>
                </a:ext>
              </a:extLst>
            </p:cNvPr>
            <p:cNvSpPr/>
            <p:nvPr/>
          </p:nvSpPr>
          <p:spPr>
            <a:xfrm>
              <a:off x="3786182" y="4929198"/>
              <a:ext cx="428628" cy="4286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Tahoma" pitchFamily="34" charset="0"/>
                  <a:cs typeface="Tahoma" pitchFamily="34" charset="0"/>
                </a:rPr>
                <a:t>Е</a:t>
              </a:r>
            </a:p>
          </p:txBody>
        </p:sp>
      </p:grpSp>
      <p:pic>
        <p:nvPicPr>
          <p:cNvPr id="124" name="Picture 4" descr="https://24smi.org/public/media/resize/660x-/person/2017/12/21/drbmop3udvfj-ivan-durak.jpg">
            <a:extLst>
              <a:ext uri="{FF2B5EF4-FFF2-40B4-BE49-F238E27FC236}">
                <a16:creationId xmlns:a16="http://schemas.microsoft.com/office/drawing/2014/main" id="{800ECAFA-D8E1-4BEE-A094-7282053E5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8812" y="523031"/>
            <a:ext cx="2353274" cy="31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6" descr="http://berezka17kirishi.ru/wp-content/uploads/2017/03/1094556_ivan-carevich-klipart.jpg.png">
            <a:extLst>
              <a:ext uri="{FF2B5EF4-FFF2-40B4-BE49-F238E27FC236}">
                <a16:creationId xmlns:a16="http://schemas.microsoft.com/office/drawing/2014/main" id="{C68079D9-A4EB-4AEF-9D0F-7090B949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4301" y="1094607"/>
            <a:ext cx="1700389" cy="28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1090</Words>
  <Application>Microsoft Office PowerPoint</Application>
  <PresentationFormat>Экран (16:10)</PresentationFormat>
  <Paragraphs>804</Paragraphs>
  <Slides>32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Comic Sans MS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УНТ 3 класс.Никифорова Н.В.</dc:title>
  <dc:creator>Наталья Никифорова</dc:creator>
  <cp:lastModifiedBy>Наталья Никифорова</cp:lastModifiedBy>
  <cp:revision>80</cp:revision>
  <dcterms:created xsi:type="dcterms:W3CDTF">2017-10-05T17:46:22Z</dcterms:created>
  <dcterms:modified xsi:type="dcterms:W3CDTF">2018-10-09T17:24:31Z</dcterms:modified>
</cp:coreProperties>
</file>